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77" r:id="rId3"/>
    <p:sldId id="273" r:id="rId4"/>
    <p:sldId id="279" r:id="rId5"/>
    <p:sldId id="275" r:id="rId6"/>
    <p:sldId id="285" r:id="rId7"/>
    <p:sldId id="281" r:id="rId8"/>
    <p:sldId id="257" r:id="rId9"/>
    <p:sldId id="259" r:id="rId10"/>
    <p:sldId id="260" r:id="rId11"/>
    <p:sldId id="269" r:id="rId12"/>
    <p:sldId id="283" r:id="rId13"/>
    <p:sldId id="282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BE23D-01CA-4592-A67E-55268ACC7D5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DC3C7-5B77-4B41-9E1C-5FCB61F74CA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доступности образования посредством электронного обучения и дистанционных образовательных технологий</a:t>
          </a:r>
          <a:endParaRPr lang="ru-RU" sz="2400" i="1" dirty="0">
            <a:solidFill>
              <a:schemeClr val="tx2">
                <a:lumMod val="75000"/>
              </a:schemeClr>
            </a:solidFill>
          </a:endParaRPr>
        </a:p>
      </dgm:t>
    </dgm:pt>
    <dgm:pt modelId="{35ABB9D0-9FC1-48ED-9D31-B23776B37A8C}" type="parTrans" cxnId="{4C85A3F5-FC41-4FC0-B2A9-268C2509F19B}">
      <dgm:prSet/>
      <dgm:spPr/>
      <dgm:t>
        <a:bodyPr/>
        <a:lstStyle/>
        <a:p>
          <a:pPr algn="ctr"/>
          <a:endParaRPr lang="ru-RU" i="1"/>
        </a:p>
      </dgm:t>
    </dgm:pt>
    <dgm:pt modelId="{8E0735F0-0861-43D7-BBE4-3B01C73A8DD5}" type="sibTrans" cxnId="{4C85A3F5-FC41-4FC0-B2A9-268C2509F19B}">
      <dgm:prSet/>
      <dgm:spPr/>
      <dgm:t>
        <a:bodyPr/>
        <a:lstStyle/>
        <a:p>
          <a:pPr algn="ctr"/>
          <a:endParaRPr lang="ru-RU" i="1"/>
        </a:p>
      </dgm:t>
    </dgm:pt>
    <dgm:pt modelId="{99FA9F88-B126-4D08-B412-EEBED39E0D75}">
      <dgm:prSet phldrT="[Текст]"/>
      <dgm:spPr/>
      <dgm:t>
        <a:bodyPr/>
        <a:lstStyle/>
        <a:p>
          <a:pPr algn="ctr"/>
          <a:r>
            <a:rPr lang="ru-RU" i="1" dirty="0" smtClean="0">
              <a:solidFill>
                <a:schemeClr val="bg1"/>
              </a:solidFill>
            </a:rPr>
            <a:t>проект</a:t>
          </a:r>
          <a:endParaRPr lang="ru-RU" i="1" dirty="0">
            <a:solidFill>
              <a:schemeClr val="bg1"/>
            </a:solidFill>
          </a:endParaRPr>
        </a:p>
      </dgm:t>
    </dgm:pt>
    <dgm:pt modelId="{5D744A9F-A775-464E-8327-FF31CF8BB9A7}" type="parTrans" cxnId="{C8BEDB85-026A-4B12-85C6-73A7100ADAF3}">
      <dgm:prSet/>
      <dgm:spPr/>
      <dgm:t>
        <a:bodyPr/>
        <a:lstStyle/>
        <a:p>
          <a:pPr algn="ctr"/>
          <a:endParaRPr lang="ru-RU" i="1"/>
        </a:p>
      </dgm:t>
    </dgm:pt>
    <dgm:pt modelId="{5E51C01E-CEC6-46F6-93EE-BB3F216D0BE5}" type="sibTrans" cxnId="{C8BEDB85-026A-4B12-85C6-73A7100ADAF3}">
      <dgm:prSet/>
      <dgm:spPr/>
      <dgm:t>
        <a:bodyPr/>
        <a:lstStyle/>
        <a:p>
          <a:pPr algn="ctr"/>
          <a:endParaRPr lang="ru-RU" i="1"/>
        </a:p>
      </dgm:t>
    </dgm:pt>
    <dgm:pt modelId="{522B91BD-2277-4066-A0E5-29312670A92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образовательных программ по технологии электронного обучения на учебных порталах образовательных организаций </a:t>
          </a:r>
          <a:br>
            <a: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соблюдением принципа «одного окна доступа» </a:t>
          </a:r>
          <a:endParaRPr lang="ru-RU" i="1" dirty="0">
            <a:solidFill>
              <a:schemeClr val="tx2">
                <a:lumMod val="75000"/>
              </a:schemeClr>
            </a:solidFill>
          </a:endParaRPr>
        </a:p>
      </dgm:t>
    </dgm:pt>
    <dgm:pt modelId="{1421B1F2-C2C1-477E-B7E8-18D36900AE85}" type="parTrans" cxnId="{8FA96F0F-35F9-484C-9EC0-CDDF2B22DED6}">
      <dgm:prSet/>
      <dgm:spPr/>
      <dgm:t>
        <a:bodyPr/>
        <a:lstStyle/>
        <a:p>
          <a:pPr algn="ctr"/>
          <a:endParaRPr lang="ru-RU" i="1"/>
        </a:p>
      </dgm:t>
    </dgm:pt>
    <dgm:pt modelId="{8EC0D4BE-179E-4943-9641-33985C5E0124}" type="sibTrans" cxnId="{8FA96F0F-35F9-484C-9EC0-CDDF2B22DED6}">
      <dgm:prSet/>
      <dgm:spPr/>
      <dgm:t>
        <a:bodyPr/>
        <a:lstStyle/>
        <a:p>
          <a:pPr algn="ctr"/>
          <a:endParaRPr lang="ru-RU" i="1"/>
        </a:p>
      </dgm:t>
    </dgm:pt>
    <dgm:pt modelId="{99C59D7C-25A0-4B2A-B079-9DC415827D0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anchor="ctr" anchorCtr="0"/>
        <a:lstStyle/>
        <a:p>
          <a:pPr algn="ctr"/>
          <a:r>
            <a:rPr lang="ru-RU" sz="2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сетевой формы реализации образовательных программ внутри региона и на федеральном уровне</a:t>
          </a:r>
          <a:endParaRPr lang="ru-RU" sz="2800" i="1" dirty="0">
            <a:solidFill>
              <a:schemeClr val="tx2">
                <a:lumMod val="75000"/>
              </a:schemeClr>
            </a:solidFill>
          </a:endParaRPr>
        </a:p>
      </dgm:t>
    </dgm:pt>
    <dgm:pt modelId="{D7EDA33F-AAB2-4DC5-B7CA-BE03130C1DEB}" type="parTrans" cxnId="{C0F34B7F-CAFB-46A2-AF70-5A4543FE749C}">
      <dgm:prSet/>
      <dgm:spPr/>
      <dgm:t>
        <a:bodyPr/>
        <a:lstStyle/>
        <a:p>
          <a:endParaRPr lang="ru-RU"/>
        </a:p>
      </dgm:t>
    </dgm:pt>
    <dgm:pt modelId="{304D5D91-758D-420A-BEE7-71AC281BD145}" type="sibTrans" cxnId="{C0F34B7F-CAFB-46A2-AF70-5A4543FE749C}">
      <dgm:prSet/>
      <dgm:spPr/>
      <dgm:t>
        <a:bodyPr/>
        <a:lstStyle/>
        <a:p>
          <a:endParaRPr lang="ru-RU"/>
        </a:p>
      </dgm:t>
    </dgm:pt>
    <dgm:pt modelId="{9B38D3A0-F1D3-406B-9A2C-F36D9FE80E90}" type="pres">
      <dgm:prSet presAssocID="{4F0BE23D-01CA-4592-A67E-55268ACC7D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6DF31C-0E14-417C-9D8B-DDA304A412C8}" type="pres">
      <dgm:prSet presAssocID="{236DC3C7-5B77-4B41-9E1C-5FCB61F74CAC}" presName="parentText" presStyleLbl="node1" presStyleIdx="0" presStyleCnt="3" custScaleY="78300" custLinFactNeighborX="-797" custLinFactNeighborY="-772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6D01-7067-4B10-8664-E8C06F507F7E}" type="pres">
      <dgm:prSet presAssocID="{236DC3C7-5B77-4B41-9E1C-5FCB61F74C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873F1-3989-4ABF-A869-3F7B2E617BB2}" type="pres">
      <dgm:prSet presAssocID="{522B91BD-2277-4066-A0E5-29312670A928}" presName="parentText" presStyleLbl="node1" presStyleIdx="1" presStyleCnt="3" custScaleY="74698" custLinFactY="-21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0C56-2D6B-4AD5-93AE-6F5660A93391}" type="pres">
      <dgm:prSet presAssocID="{8EC0D4BE-179E-4943-9641-33985C5E0124}" presName="spacer" presStyleCnt="0"/>
      <dgm:spPr/>
    </dgm:pt>
    <dgm:pt modelId="{00D0F34E-481D-4C1C-AA99-EC65ABB4803E}" type="pres">
      <dgm:prSet presAssocID="{99C59D7C-25A0-4B2A-B079-9DC415827D0A}" presName="parentText" presStyleLbl="node1" presStyleIdx="2" presStyleCnt="3" custLinFactY="-11126" custLinFactNeighborX="-7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9421E-8397-4F53-808F-8D149196F912}" type="presOf" srcId="{522B91BD-2277-4066-A0E5-29312670A928}" destId="{58D873F1-3989-4ABF-A869-3F7B2E617BB2}" srcOrd="0" destOrd="0" presId="urn:microsoft.com/office/officeart/2005/8/layout/vList2"/>
    <dgm:cxn modelId="{60F39009-FDB2-43C8-B95E-796BF30DE6E7}" type="presOf" srcId="{99C59D7C-25A0-4B2A-B079-9DC415827D0A}" destId="{00D0F34E-481D-4C1C-AA99-EC65ABB4803E}" srcOrd="0" destOrd="0" presId="urn:microsoft.com/office/officeart/2005/8/layout/vList2"/>
    <dgm:cxn modelId="{8FA96F0F-35F9-484C-9EC0-CDDF2B22DED6}" srcId="{4F0BE23D-01CA-4592-A67E-55268ACC7D5A}" destId="{522B91BD-2277-4066-A0E5-29312670A928}" srcOrd="1" destOrd="0" parTransId="{1421B1F2-C2C1-477E-B7E8-18D36900AE85}" sibTransId="{8EC0D4BE-179E-4943-9641-33985C5E0124}"/>
    <dgm:cxn modelId="{C0F34B7F-CAFB-46A2-AF70-5A4543FE749C}" srcId="{4F0BE23D-01CA-4592-A67E-55268ACC7D5A}" destId="{99C59D7C-25A0-4B2A-B079-9DC415827D0A}" srcOrd="2" destOrd="0" parTransId="{D7EDA33F-AAB2-4DC5-B7CA-BE03130C1DEB}" sibTransId="{304D5D91-758D-420A-BEE7-71AC281BD145}"/>
    <dgm:cxn modelId="{4C85A3F5-FC41-4FC0-B2A9-268C2509F19B}" srcId="{4F0BE23D-01CA-4592-A67E-55268ACC7D5A}" destId="{236DC3C7-5B77-4B41-9E1C-5FCB61F74CAC}" srcOrd="0" destOrd="0" parTransId="{35ABB9D0-9FC1-48ED-9D31-B23776B37A8C}" sibTransId="{8E0735F0-0861-43D7-BBE4-3B01C73A8DD5}"/>
    <dgm:cxn modelId="{C8BEDB85-026A-4B12-85C6-73A7100ADAF3}" srcId="{236DC3C7-5B77-4B41-9E1C-5FCB61F74CAC}" destId="{99FA9F88-B126-4D08-B412-EEBED39E0D75}" srcOrd="0" destOrd="0" parTransId="{5D744A9F-A775-464E-8327-FF31CF8BB9A7}" sibTransId="{5E51C01E-CEC6-46F6-93EE-BB3F216D0BE5}"/>
    <dgm:cxn modelId="{7D2A17D0-4BB0-49FF-9BC6-E6451AF413DF}" type="presOf" srcId="{4F0BE23D-01CA-4592-A67E-55268ACC7D5A}" destId="{9B38D3A0-F1D3-406B-9A2C-F36D9FE80E90}" srcOrd="0" destOrd="0" presId="urn:microsoft.com/office/officeart/2005/8/layout/vList2"/>
    <dgm:cxn modelId="{2D4B6ACF-8676-4E92-BB53-5B185D32340E}" type="presOf" srcId="{236DC3C7-5B77-4B41-9E1C-5FCB61F74CAC}" destId="{AA6DF31C-0E14-417C-9D8B-DDA304A412C8}" srcOrd="0" destOrd="0" presId="urn:microsoft.com/office/officeart/2005/8/layout/vList2"/>
    <dgm:cxn modelId="{35B6EE78-0A7F-476F-8AE1-D35B92C244A4}" type="presOf" srcId="{99FA9F88-B126-4D08-B412-EEBED39E0D75}" destId="{377F6D01-7067-4B10-8664-E8C06F507F7E}" srcOrd="0" destOrd="0" presId="urn:microsoft.com/office/officeart/2005/8/layout/vList2"/>
    <dgm:cxn modelId="{76DCA548-CF94-4ED2-A00B-B9F81F095866}" type="presParOf" srcId="{9B38D3A0-F1D3-406B-9A2C-F36D9FE80E90}" destId="{AA6DF31C-0E14-417C-9D8B-DDA304A412C8}" srcOrd="0" destOrd="0" presId="urn:microsoft.com/office/officeart/2005/8/layout/vList2"/>
    <dgm:cxn modelId="{3472E5DD-AA04-4D59-9D40-3780FB76374C}" type="presParOf" srcId="{9B38D3A0-F1D3-406B-9A2C-F36D9FE80E90}" destId="{377F6D01-7067-4B10-8664-E8C06F507F7E}" srcOrd="1" destOrd="0" presId="urn:microsoft.com/office/officeart/2005/8/layout/vList2"/>
    <dgm:cxn modelId="{261E4688-9ADC-42D1-8C46-3F2C3F0B7726}" type="presParOf" srcId="{9B38D3A0-F1D3-406B-9A2C-F36D9FE80E90}" destId="{58D873F1-3989-4ABF-A869-3F7B2E617BB2}" srcOrd="2" destOrd="0" presId="urn:microsoft.com/office/officeart/2005/8/layout/vList2"/>
    <dgm:cxn modelId="{B6E9AA64-7083-457E-B926-8861649BBF31}" type="presParOf" srcId="{9B38D3A0-F1D3-406B-9A2C-F36D9FE80E90}" destId="{4F470C56-2D6B-4AD5-93AE-6F5660A93391}" srcOrd="3" destOrd="0" presId="urn:microsoft.com/office/officeart/2005/8/layout/vList2"/>
    <dgm:cxn modelId="{846C922A-43AE-4ACF-B3DA-5AFDD5296A68}" type="presParOf" srcId="{9B38D3A0-F1D3-406B-9A2C-F36D9FE80E90}" destId="{00D0F34E-481D-4C1C-AA99-EC65ABB480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811B3-ECCC-4F82-8873-C983818D7B81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E9FC381-4F67-4162-B0F3-6E62D82CC1C1}">
      <dgm:prSet phldrT="[Текст]" custT="1"/>
      <dgm:spPr/>
      <dgm:t>
        <a:bodyPr/>
        <a:lstStyle/>
        <a:p>
          <a:r>
            <a:rPr lang="ru-RU" sz="2400" b="1" i="1" dirty="0" smtClean="0"/>
            <a:t>Технические</a:t>
          </a:r>
          <a:r>
            <a:rPr lang="ru-RU" sz="2400" dirty="0" smtClean="0"/>
            <a:t> </a:t>
          </a:r>
          <a:endParaRPr lang="ru-RU" sz="2400" dirty="0"/>
        </a:p>
      </dgm:t>
    </dgm:pt>
    <dgm:pt modelId="{274F8700-DAFD-42BD-AD97-A4D86A55E280}" type="parTrans" cxnId="{33DA9D08-EFF8-4FEA-9BD8-FD46ECE995E0}">
      <dgm:prSet/>
      <dgm:spPr/>
      <dgm:t>
        <a:bodyPr/>
        <a:lstStyle/>
        <a:p>
          <a:endParaRPr lang="ru-RU" sz="2400"/>
        </a:p>
      </dgm:t>
    </dgm:pt>
    <dgm:pt modelId="{DC319AFC-A3C3-44A5-9600-745687905C2E}" type="sibTrans" cxnId="{33DA9D08-EFF8-4FEA-9BD8-FD46ECE995E0}">
      <dgm:prSet/>
      <dgm:spPr/>
      <dgm:t>
        <a:bodyPr/>
        <a:lstStyle/>
        <a:p>
          <a:endParaRPr lang="ru-RU" sz="2400"/>
        </a:p>
      </dgm:t>
    </dgm:pt>
    <dgm:pt modelId="{6BB41531-16CA-4533-A826-65F8976DBB93}">
      <dgm:prSet phldrT="[Текст]" custT="1"/>
      <dgm:spPr/>
      <dgm:t>
        <a:bodyPr/>
        <a:lstStyle/>
        <a:p>
          <a:r>
            <a:rPr lang="ru-RU" sz="2400" b="1" i="1" dirty="0" err="1" smtClean="0"/>
            <a:t>Организацион-ные</a:t>
          </a:r>
          <a:endParaRPr lang="ru-RU" sz="2400" b="1" i="1" dirty="0"/>
        </a:p>
      </dgm:t>
    </dgm:pt>
    <dgm:pt modelId="{677FA11C-8775-491C-B1D5-29656FD882B6}" type="parTrans" cxnId="{3721CD96-F031-467B-8229-FB0460703617}">
      <dgm:prSet/>
      <dgm:spPr/>
      <dgm:t>
        <a:bodyPr/>
        <a:lstStyle/>
        <a:p>
          <a:endParaRPr lang="ru-RU" sz="2400"/>
        </a:p>
      </dgm:t>
    </dgm:pt>
    <dgm:pt modelId="{7CFFA091-5094-49C5-8A6A-6AB39118D28C}" type="sibTrans" cxnId="{3721CD96-F031-467B-8229-FB0460703617}">
      <dgm:prSet/>
      <dgm:spPr/>
      <dgm:t>
        <a:bodyPr/>
        <a:lstStyle/>
        <a:p>
          <a:endParaRPr lang="ru-RU" sz="2400"/>
        </a:p>
      </dgm:t>
    </dgm:pt>
    <dgm:pt modelId="{5B994582-FDE1-4A99-8D9C-6C0509827DB8}">
      <dgm:prSet phldrT="[Текст]" custT="1"/>
      <dgm:spPr/>
      <dgm:t>
        <a:bodyPr/>
        <a:lstStyle/>
        <a:p>
          <a:r>
            <a:rPr lang="ru-RU" sz="2400" b="1" i="1" dirty="0" smtClean="0"/>
            <a:t>Методические</a:t>
          </a:r>
          <a:endParaRPr lang="ru-RU" sz="2400" b="1" i="1" dirty="0"/>
        </a:p>
      </dgm:t>
    </dgm:pt>
    <dgm:pt modelId="{9D1281FF-3826-4980-9984-564229A0259F}" type="parTrans" cxnId="{59254FBC-B170-4BD9-84E3-E0E8C50702C7}">
      <dgm:prSet/>
      <dgm:spPr/>
      <dgm:t>
        <a:bodyPr/>
        <a:lstStyle/>
        <a:p>
          <a:endParaRPr lang="ru-RU" sz="2400"/>
        </a:p>
      </dgm:t>
    </dgm:pt>
    <dgm:pt modelId="{C54535D2-AB4B-4BD0-8892-6A671161BA32}" type="sibTrans" cxnId="{59254FBC-B170-4BD9-84E3-E0E8C50702C7}">
      <dgm:prSet/>
      <dgm:spPr/>
      <dgm:t>
        <a:bodyPr/>
        <a:lstStyle/>
        <a:p>
          <a:endParaRPr lang="ru-RU" sz="2400"/>
        </a:p>
      </dgm:t>
    </dgm:pt>
    <dgm:pt modelId="{12BED36F-42B8-41F1-ACD1-3D64BF623E0C}">
      <dgm:prSet phldrT="[Текст]" custT="1"/>
      <dgm:spPr/>
      <dgm:t>
        <a:bodyPr/>
        <a:lstStyle/>
        <a:p>
          <a:endParaRPr lang="ru-RU"/>
        </a:p>
      </dgm:t>
    </dgm:pt>
    <dgm:pt modelId="{C7DA847F-50D9-45AA-B232-92CC83C5FF1A}" type="parTrans" cxnId="{ED59EAA4-A43A-46BE-9DD0-356E9F42CDC1}">
      <dgm:prSet/>
      <dgm:spPr/>
      <dgm:t>
        <a:bodyPr/>
        <a:lstStyle/>
        <a:p>
          <a:endParaRPr lang="ru-RU" sz="2400"/>
        </a:p>
      </dgm:t>
    </dgm:pt>
    <dgm:pt modelId="{E0757C2C-89F9-4514-8098-5E1EC9F01E9F}" type="sibTrans" cxnId="{ED59EAA4-A43A-46BE-9DD0-356E9F42CDC1}">
      <dgm:prSet/>
      <dgm:spPr/>
      <dgm:t>
        <a:bodyPr/>
        <a:lstStyle/>
        <a:p>
          <a:endParaRPr lang="ru-RU" sz="2400"/>
        </a:p>
      </dgm:t>
    </dgm:pt>
    <dgm:pt modelId="{7B27950D-79B8-468B-BADA-B1F9DC428C2E}">
      <dgm:prSet/>
      <dgm:spPr/>
      <dgm:t>
        <a:bodyPr/>
        <a:lstStyle/>
        <a:p>
          <a:endParaRPr lang="ru-RU"/>
        </a:p>
      </dgm:t>
    </dgm:pt>
    <dgm:pt modelId="{E5C76F2D-470F-4D88-B7C9-A7DD2AAB5A1B}" type="parTrans" cxnId="{E235D339-E967-40E3-8375-024279630C50}">
      <dgm:prSet/>
      <dgm:spPr/>
      <dgm:t>
        <a:bodyPr/>
        <a:lstStyle/>
        <a:p>
          <a:endParaRPr lang="ru-RU" sz="2400"/>
        </a:p>
      </dgm:t>
    </dgm:pt>
    <dgm:pt modelId="{0E569B94-F0B3-4668-B55B-C9BE56EC78F8}" type="sibTrans" cxnId="{E235D339-E967-40E3-8375-024279630C50}">
      <dgm:prSet/>
      <dgm:spPr/>
      <dgm:t>
        <a:bodyPr/>
        <a:lstStyle/>
        <a:p>
          <a:endParaRPr lang="ru-RU" sz="2400"/>
        </a:p>
      </dgm:t>
    </dgm:pt>
    <dgm:pt modelId="{FED7273B-8094-42B2-B1BB-DA5A58073B12}" type="pres">
      <dgm:prSet presAssocID="{E82811B3-ECCC-4F82-8873-C983818D7B8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02D74-6AA5-4199-A3AC-9D0AFE24AA34}" type="pres">
      <dgm:prSet presAssocID="{CE9FC381-4F67-4162-B0F3-6E62D82CC1C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04AD3-BB6D-4EF8-A5AF-716C486009B8}" type="pres">
      <dgm:prSet presAssocID="{CE9FC381-4F67-4162-B0F3-6E62D82CC1C1}" presName="gear1srcNode" presStyleLbl="node1" presStyleIdx="0" presStyleCnt="3"/>
      <dgm:spPr/>
      <dgm:t>
        <a:bodyPr/>
        <a:lstStyle/>
        <a:p>
          <a:endParaRPr lang="ru-RU"/>
        </a:p>
      </dgm:t>
    </dgm:pt>
    <dgm:pt modelId="{18CB7641-A432-45E0-B231-79EBA694E350}" type="pres">
      <dgm:prSet presAssocID="{CE9FC381-4F67-4162-B0F3-6E62D82CC1C1}" presName="gear1dstNode" presStyleLbl="node1" presStyleIdx="0" presStyleCnt="3"/>
      <dgm:spPr/>
      <dgm:t>
        <a:bodyPr/>
        <a:lstStyle/>
        <a:p>
          <a:endParaRPr lang="ru-RU"/>
        </a:p>
      </dgm:t>
    </dgm:pt>
    <dgm:pt modelId="{16AC6131-2277-4642-B7CF-0FE60A823B4B}" type="pres">
      <dgm:prSet presAssocID="{6BB41531-16CA-4533-A826-65F8976DBB93}" presName="gear2" presStyleLbl="node1" presStyleIdx="1" presStyleCnt="3" custScaleX="111875" custScaleY="116250" custLinFactNeighborX="-2500" custLinFactNeighborY="-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D8309-664A-416B-BEAD-2CD4BFE0309A}" type="pres">
      <dgm:prSet presAssocID="{6BB41531-16CA-4533-A826-65F8976DBB93}" presName="gear2srcNode" presStyleLbl="node1" presStyleIdx="1" presStyleCnt="3"/>
      <dgm:spPr/>
      <dgm:t>
        <a:bodyPr/>
        <a:lstStyle/>
        <a:p>
          <a:endParaRPr lang="ru-RU"/>
        </a:p>
      </dgm:t>
    </dgm:pt>
    <dgm:pt modelId="{191B86C8-2D56-4562-903B-97F2C3088612}" type="pres">
      <dgm:prSet presAssocID="{6BB41531-16CA-4533-A826-65F8976DBB93}" presName="gear2dstNode" presStyleLbl="node1" presStyleIdx="1" presStyleCnt="3"/>
      <dgm:spPr/>
      <dgm:t>
        <a:bodyPr/>
        <a:lstStyle/>
        <a:p>
          <a:endParaRPr lang="ru-RU"/>
        </a:p>
      </dgm:t>
    </dgm:pt>
    <dgm:pt modelId="{D01866FD-7B34-4AA3-A92C-AE5169EC5818}" type="pres">
      <dgm:prSet presAssocID="{5B994582-FDE1-4A99-8D9C-6C0509827DB8}" presName="gear3" presStyleLbl="node1" presStyleIdx="2" presStyleCnt="3"/>
      <dgm:spPr/>
      <dgm:t>
        <a:bodyPr/>
        <a:lstStyle/>
        <a:p>
          <a:endParaRPr lang="ru-RU"/>
        </a:p>
      </dgm:t>
    </dgm:pt>
    <dgm:pt modelId="{D69E9FAF-C6B6-4BCC-A6C0-1639FF72D884}" type="pres">
      <dgm:prSet presAssocID="{5B994582-FDE1-4A99-8D9C-6C0509827DB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19506-C1B2-474E-A7BE-357E6A18FE9A}" type="pres">
      <dgm:prSet presAssocID="{5B994582-FDE1-4A99-8D9C-6C0509827DB8}" presName="gear3srcNode" presStyleLbl="node1" presStyleIdx="2" presStyleCnt="3"/>
      <dgm:spPr/>
      <dgm:t>
        <a:bodyPr/>
        <a:lstStyle/>
        <a:p>
          <a:endParaRPr lang="ru-RU"/>
        </a:p>
      </dgm:t>
    </dgm:pt>
    <dgm:pt modelId="{C18B090A-769A-4B03-B064-9A27463059CF}" type="pres">
      <dgm:prSet presAssocID="{5B994582-FDE1-4A99-8D9C-6C0509827DB8}" presName="gear3dstNode" presStyleLbl="node1" presStyleIdx="2" presStyleCnt="3"/>
      <dgm:spPr/>
      <dgm:t>
        <a:bodyPr/>
        <a:lstStyle/>
        <a:p>
          <a:endParaRPr lang="ru-RU"/>
        </a:p>
      </dgm:t>
    </dgm:pt>
    <dgm:pt modelId="{200BAE5F-0483-484E-91F4-EE958313609F}" type="pres">
      <dgm:prSet presAssocID="{DC319AFC-A3C3-44A5-9600-745687905C2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44A1530-6BF6-4225-BBEC-A829D7B9DB20}" type="pres">
      <dgm:prSet presAssocID="{7CFFA091-5094-49C5-8A6A-6AB39118D28C}" presName="connector2" presStyleLbl="sibTrans2D1" presStyleIdx="1" presStyleCnt="3" custLinFactNeighborX="-7705" custLinFactNeighborY="1593"/>
      <dgm:spPr/>
      <dgm:t>
        <a:bodyPr/>
        <a:lstStyle/>
        <a:p>
          <a:endParaRPr lang="ru-RU"/>
        </a:p>
      </dgm:t>
    </dgm:pt>
    <dgm:pt modelId="{7173BCD8-D3A0-469A-97F7-A99F444B5C71}" type="pres">
      <dgm:prSet presAssocID="{C54535D2-AB4B-4BD0-8892-6A671161BA32}" presName="connector3" presStyleLbl="sibTrans2D1" presStyleIdx="2" presStyleCnt="3" custAng="964157" custLinFactNeighborX="4680"/>
      <dgm:spPr/>
      <dgm:t>
        <a:bodyPr/>
        <a:lstStyle/>
        <a:p>
          <a:endParaRPr lang="ru-RU"/>
        </a:p>
      </dgm:t>
    </dgm:pt>
  </dgm:ptLst>
  <dgm:cxnLst>
    <dgm:cxn modelId="{ED59EAA4-A43A-46BE-9DD0-356E9F42CDC1}" srcId="{E82811B3-ECCC-4F82-8873-C983818D7B81}" destId="{12BED36F-42B8-41F1-ACD1-3D64BF623E0C}" srcOrd="3" destOrd="0" parTransId="{C7DA847F-50D9-45AA-B232-92CC83C5FF1A}" sibTransId="{E0757C2C-89F9-4514-8098-5E1EC9F01E9F}"/>
    <dgm:cxn modelId="{BD22F211-7DC2-46AB-B164-69A948ADAFAF}" type="presOf" srcId="{5B994582-FDE1-4A99-8D9C-6C0509827DB8}" destId="{D01866FD-7B34-4AA3-A92C-AE5169EC5818}" srcOrd="0" destOrd="0" presId="urn:microsoft.com/office/officeart/2005/8/layout/gear1"/>
    <dgm:cxn modelId="{1B35BB53-2F52-4BC7-94A4-6EF4600353A2}" type="presOf" srcId="{7CFFA091-5094-49C5-8A6A-6AB39118D28C}" destId="{044A1530-6BF6-4225-BBEC-A829D7B9DB20}" srcOrd="0" destOrd="0" presId="urn:microsoft.com/office/officeart/2005/8/layout/gear1"/>
    <dgm:cxn modelId="{4421689F-4B55-4092-9AD3-D10A2CCB11C8}" type="presOf" srcId="{5B994582-FDE1-4A99-8D9C-6C0509827DB8}" destId="{C18B090A-769A-4B03-B064-9A27463059CF}" srcOrd="3" destOrd="0" presId="urn:microsoft.com/office/officeart/2005/8/layout/gear1"/>
    <dgm:cxn modelId="{E235D339-E967-40E3-8375-024279630C50}" srcId="{E82811B3-ECCC-4F82-8873-C983818D7B81}" destId="{7B27950D-79B8-468B-BADA-B1F9DC428C2E}" srcOrd="4" destOrd="0" parTransId="{E5C76F2D-470F-4D88-B7C9-A7DD2AAB5A1B}" sibTransId="{0E569B94-F0B3-4668-B55B-C9BE56EC78F8}"/>
    <dgm:cxn modelId="{AF943778-C90D-499C-BEA0-A4BA37C7D5DD}" type="presOf" srcId="{CE9FC381-4F67-4162-B0F3-6E62D82CC1C1}" destId="{89304AD3-BB6D-4EF8-A5AF-716C486009B8}" srcOrd="1" destOrd="0" presId="urn:microsoft.com/office/officeart/2005/8/layout/gear1"/>
    <dgm:cxn modelId="{5896567D-B333-4A69-BE61-D9F6CA21630F}" type="presOf" srcId="{E82811B3-ECCC-4F82-8873-C983818D7B81}" destId="{FED7273B-8094-42B2-B1BB-DA5A58073B12}" srcOrd="0" destOrd="0" presId="urn:microsoft.com/office/officeart/2005/8/layout/gear1"/>
    <dgm:cxn modelId="{0E7A1C03-0F88-479F-BCCC-B110D0DC405A}" type="presOf" srcId="{CE9FC381-4F67-4162-B0F3-6E62D82CC1C1}" destId="{71802D74-6AA5-4199-A3AC-9D0AFE24AA34}" srcOrd="0" destOrd="0" presId="urn:microsoft.com/office/officeart/2005/8/layout/gear1"/>
    <dgm:cxn modelId="{AB015DF0-C59B-40D0-995A-1141F59CEE4A}" type="presOf" srcId="{DC319AFC-A3C3-44A5-9600-745687905C2E}" destId="{200BAE5F-0483-484E-91F4-EE958313609F}" srcOrd="0" destOrd="0" presId="urn:microsoft.com/office/officeart/2005/8/layout/gear1"/>
    <dgm:cxn modelId="{59254FBC-B170-4BD9-84E3-E0E8C50702C7}" srcId="{E82811B3-ECCC-4F82-8873-C983818D7B81}" destId="{5B994582-FDE1-4A99-8D9C-6C0509827DB8}" srcOrd="2" destOrd="0" parTransId="{9D1281FF-3826-4980-9984-564229A0259F}" sibTransId="{C54535D2-AB4B-4BD0-8892-6A671161BA32}"/>
    <dgm:cxn modelId="{024F6940-5B63-46DA-8458-3E42554D366A}" type="presOf" srcId="{5B994582-FDE1-4A99-8D9C-6C0509827DB8}" destId="{2FE19506-C1B2-474E-A7BE-357E6A18FE9A}" srcOrd="2" destOrd="0" presId="urn:microsoft.com/office/officeart/2005/8/layout/gear1"/>
    <dgm:cxn modelId="{A023927E-E444-4BB0-B1A2-BB4F95C938DC}" type="presOf" srcId="{6BB41531-16CA-4533-A826-65F8976DBB93}" destId="{16AC6131-2277-4642-B7CF-0FE60A823B4B}" srcOrd="0" destOrd="0" presId="urn:microsoft.com/office/officeart/2005/8/layout/gear1"/>
    <dgm:cxn modelId="{33DA9D08-EFF8-4FEA-9BD8-FD46ECE995E0}" srcId="{E82811B3-ECCC-4F82-8873-C983818D7B81}" destId="{CE9FC381-4F67-4162-B0F3-6E62D82CC1C1}" srcOrd="0" destOrd="0" parTransId="{274F8700-DAFD-42BD-AD97-A4D86A55E280}" sibTransId="{DC319AFC-A3C3-44A5-9600-745687905C2E}"/>
    <dgm:cxn modelId="{58FA6AA5-3B84-4F36-9462-F11618E98C82}" type="presOf" srcId="{CE9FC381-4F67-4162-B0F3-6E62D82CC1C1}" destId="{18CB7641-A432-45E0-B231-79EBA694E350}" srcOrd="2" destOrd="0" presId="urn:microsoft.com/office/officeart/2005/8/layout/gear1"/>
    <dgm:cxn modelId="{3721CD96-F031-467B-8229-FB0460703617}" srcId="{E82811B3-ECCC-4F82-8873-C983818D7B81}" destId="{6BB41531-16CA-4533-A826-65F8976DBB93}" srcOrd="1" destOrd="0" parTransId="{677FA11C-8775-491C-B1D5-29656FD882B6}" sibTransId="{7CFFA091-5094-49C5-8A6A-6AB39118D28C}"/>
    <dgm:cxn modelId="{F4DC9A27-2D34-487B-A150-605A842817D1}" type="presOf" srcId="{5B994582-FDE1-4A99-8D9C-6C0509827DB8}" destId="{D69E9FAF-C6B6-4BCC-A6C0-1639FF72D884}" srcOrd="1" destOrd="0" presId="urn:microsoft.com/office/officeart/2005/8/layout/gear1"/>
    <dgm:cxn modelId="{CFAEBB7D-57FA-4019-9EC7-52875EF53AA2}" type="presOf" srcId="{6BB41531-16CA-4533-A826-65F8976DBB93}" destId="{191B86C8-2D56-4562-903B-97F2C3088612}" srcOrd="2" destOrd="0" presId="urn:microsoft.com/office/officeart/2005/8/layout/gear1"/>
    <dgm:cxn modelId="{7FF98848-012A-4F83-9857-435D7F76D053}" type="presOf" srcId="{C54535D2-AB4B-4BD0-8892-6A671161BA32}" destId="{7173BCD8-D3A0-469A-97F7-A99F444B5C71}" srcOrd="0" destOrd="0" presId="urn:microsoft.com/office/officeart/2005/8/layout/gear1"/>
    <dgm:cxn modelId="{EC09F088-456E-4195-883E-7209BEF3479E}" type="presOf" srcId="{6BB41531-16CA-4533-A826-65F8976DBB93}" destId="{705D8309-664A-416B-BEAD-2CD4BFE0309A}" srcOrd="1" destOrd="0" presId="urn:microsoft.com/office/officeart/2005/8/layout/gear1"/>
    <dgm:cxn modelId="{21D8EEBF-AA6C-4306-ADFC-F4589230A789}" type="presParOf" srcId="{FED7273B-8094-42B2-B1BB-DA5A58073B12}" destId="{71802D74-6AA5-4199-A3AC-9D0AFE24AA34}" srcOrd="0" destOrd="0" presId="urn:microsoft.com/office/officeart/2005/8/layout/gear1"/>
    <dgm:cxn modelId="{E1939079-491E-4B95-AF7D-9CBD42A0E03D}" type="presParOf" srcId="{FED7273B-8094-42B2-B1BB-DA5A58073B12}" destId="{89304AD3-BB6D-4EF8-A5AF-716C486009B8}" srcOrd="1" destOrd="0" presId="urn:microsoft.com/office/officeart/2005/8/layout/gear1"/>
    <dgm:cxn modelId="{C6BABF10-A9D6-4191-A400-2D5D26E6FC65}" type="presParOf" srcId="{FED7273B-8094-42B2-B1BB-DA5A58073B12}" destId="{18CB7641-A432-45E0-B231-79EBA694E350}" srcOrd="2" destOrd="0" presId="urn:microsoft.com/office/officeart/2005/8/layout/gear1"/>
    <dgm:cxn modelId="{758C4848-C210-491B-8069-CE94FE62FD70}" type="presParOf" srcId="{FED7273B-8094-42B2-B1BB-DA5A58073B12}" destId="{16AC6131-2277-4642-B7CF-0FE60A823B4B}" srcOrd="3" destOrd="0" presId="urn:microsoft.com/office/officeart/2005/8/layout/gear1"/>
    <dgm:cxn modelId="{E9D89C9F-B303-4742-8862-4D438D0F5104}" type="presParOf" srcId="{FED7273B-8094-42B2-B1BB-DA5A58073B12}" destId="{705D8309-664A-416B-BEAD-2CD4BFE0309A}" srcOrd="4" destOrd="0" presId="urn:microsoft.com/office/officeart/2005/8/layout/gear1"/>
    <dgm:cxn modelId="{B43E6C80-11C8-44A9-99D7-03DFA9FA5E66}" type="presParOf" srcId="{FED7273B-8094-42B2-B1BB-DA5A58073B12}" destId="{191B86C8-2D56-4562-903B-97F2C3088612}" srcOrd="5" destOrd="0" presId="urn:microsoft.com/office/officeart/2005/8/layout/gear1"/>
    <dgm:cxn modelId="{4E71C0DD-2ED7-4A38-A3C5-CDADE9D26CF2}" type="presParOf" srcId="{FED7273B-8094-42B2-B1BB-DA5A58073B12}" destId="{D01866FD-7B34-4AA3-A92C-AE5169EC5818}" srcOrd="6" destOrd="0" presId="urn:microsoft.com/office/officeart/2005/8/layout/gear1"/>
    <dgm:cxn modelId="{178AA9D8-FD08-4E2A-BFDC-ACE931326B76}" type="presParOf" srcId="{FED7273B-8094-42B2-B1BB-DA5A58073B12}" destId="{D69E9FAF-C6B6-4BCC-A6C0-1639FF72D884}" srcOrd="7" destOrd="0" presId="urn:microsoft.com/office/officeart/2005/8/layout/gear1"/>
    <dgm:cxn modelId="{F8320779-C37B-40AC-AE44-9A7B96AEA0EE}" type="presParOf" srcId="{FED7273B-8094-42B2-B1BB-DA5A58073B12}" destId="{2FE19506-C1B2-474E-A7BE-357E6A18FE9A}" srcOrd="8" destOrd="0" presId="urn:microsoft.com/office/officeart/2005/8/layout/gear1"/>
    <dgm:cxn modelId="{1F4F2C19-3B01-4028-BED5-E68F45657478}" type="presParOf" srcId="{FED7273B-8094-42B2-B1BB-DA5A58073B12}" destId="{C18B090A-769A-4B03-B064-9A27463059CF}" srcOrd="9" destOrd="0" presId="urn:microsoft.com/office/officeart/2005/8/layout/gear1"/>
    <dgm:cxn modelId="{1E0C35A5-CB01-4E3F-A1BC-DD37244E64CB}" type="presParOf" srcId="{FED7273B-8094-42B2-B1BB-DA5A58073B12}" destId="{200BAE5F-0483-484E-91F4-EE958313609F}" srcOrd="10" destOrd="0" presId="urn:microsoft.com/office/officeart/2005/8/layout/gear1"/>
    <dgm:cxn modelId="{29EE4D13-D826-406F-8748-A2EE92630147}" type="presParOf" srcId="{FED7273B-8094-42B2-B1BB-DA5A58073B12}" destId="{044A1530-6BF6-4225-BBEC-A829D7B9DB20}" srcOrd="11" destOrd="0" presId="urn:microsoft.com/office/officeart/2005/8/layout/gear1"/>
    <dgm:cxn modelId="{9C066267-0D78-4122-ACEC-4FB9E365B427}" type="presParOf" srcId="{FED7273B-8094-42B2-B1BB-DA5A58073B12}" destId="{7173BCD8-D3A0-469A-97F7-A99F444B5C71}" srcOrd="12" destOrd="0" presId="urn:microsoft.com/office/officeart/2005/8/layout/gear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C2B25-3603-4C12-A54B-BC3DB5E0C0DA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48ED9-C68E-4903-8767-9EEAC2224B9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Иллюстративная часть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6109A55A-D33C-4B01-BF6A-0ABDE5C5D825}" type="parTrans" cxnId="{60C1ACE5-0933-4B2F-A30D-51D32DF9991B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D43BD59B-AD77-4A0B-8EF4-40D0D5E753B2}" type="sibTrans" cxnId="{60C1ACE5-0933-4B2F-A30D-51D32DF9991B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82BBD04D-3AF7-49DA-85CB-B9B5FBACD95F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Справочная часть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00F0B7F1-5FB4-4988-A3F6-AE3D62E81E82}" type="parTrans" cxnId="{2A8007B7-B6AD-4C3C-B0BB-0A03B6CC26DA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56454183-FDE9-4095-93CA-2771048219CF}" type="sibTrans" cxnId="{2A8007B7-B6AD-4C3C-B0BB-0A03B6CC26DA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727FE58B-02B5-4B4D-B667-DC7369BEFDE5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Концептуальная</a:t>
          </a:r>
        </a:p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часть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5F9AEFDB-9B6C-40C1-AF7B-E4AF54FA06C3}" type="parTrans" cxnId="{8E2D2DA9-32DA-4C07-ACF0-5F48A175316B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40855ED6-22E7-4879-993B-4FC34B47ECB8}" type="sibTrans" cxnId="{8E2D2DA9-32DA-4C07-ACF0-5F48A175316B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8E3C94E3-3BF8-4040-93DC-20415D0DF654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Тренажерная часть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15DF122-6837-4ABF-98D7-F12EA576A966}" type="parTrans" cxnId="{7F55FE05-DFE3-432B-B982-F0F7352FDBAC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FCB39E8D-D1D7-4C56-97D4-19415E8A7FBB}" type="sibTrans" cxnId="{7F55FE05-DFE3-432B-B982-F0F7352FDBAC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5471BE8A-721E-4551-8D0D-4C6D524D14D8}">
      <dgm:prSet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Контролирующая часть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E5D5817D-8AEC-4C97-A5D9-CF95BDCEB311}" type="parTrans" cxnId="{A8DC7BC9-C3A5-4C78-A467-889FDB8D4B7F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CA7297C5-26D5-4260-83DE-F7B93A9B9BD8}" type="sibTrans" cxnId="{A8DC7BC9-C3A5-4C78-A467-889FDB8D4B7F}">
      <dgm:prSet/>
      <dgm:spPr/>
      <dgm:t>
        <a:bodyPr/>
        <a:lstStyle/>
        <a:p>
          <a:endParaRPr lang="ru-RU" b="1" i="1">
            <a:solidFill>
              <a:schemeClr val="accent2">
                <a:lumMod val="50000"/>
              </a:schemeClr>
            </a:solidFill>
          </a:endParaRPr>
        </a:p>
      </dgm:t>
    </dgm:pt>
    <dgm:pt modelId="{14118861-85CC-47BD-8482-33929E2CB3F3}" type="pres">
      <dgm:prSet presAssocID="{7C2C2B25-3603-4C12-A54B-BC3DB5E0C0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AFE9D-B01A-44B4-A0E4-10A2C7470491}" type="pres">
      <dgm:prSet presAssocID="{AEE48ED9-C68E-4903-8767-9EEAC2224B93}" presName="circ1" presStyleLbl="vennNode1" presStyleIdx="0" presStyleCnt="5" custScaleX="153195" custScaleY="155857" custLinFactNeighborX="-11402" custLinFactNeighborY="-55299"/>
      <dgm:spPr/>
    </dgm:pt>
    <dgm:pt modelId="{101D472A-46DD-44FE-9F67-7E64B7262DBC}" type="pres">
      <dgm:prSet presAssocID="{AEE48ED9-C68E-4903-8767-9EEAC2224B93}" presName="circ1Tx" presStyleLbl="revTx" presStyleIdx="0" presStyleCnt="0" custLinFactNeighborX="-9310" custLinFactNeighborY="43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CAE3B-F2F1-475D-9F86-E390D5A3A931}" type="pres">
      <dgm:prSet presAssocID="{8E3C94E3-3BF8-4040-93DC-20415D0DF654}" presName="circ2" presStyleLbl="vennNode1" presStyleIdx="1" presStyleCnt="5" custScaleX="153195" custScaleY="155857" custLinFactNeighborX="46558" custLinFactNeighborY="-39071"/>
      <dgm:spPr/>
    </dgm:pt>
    <dgm:pt modelId="{D992AA7E-152D-438D-B70B-FB0FA5F66DF7}" type="pres">
      <dgm:prSet presAssocID="{8E3C94E3-3BF8-4040-93DC-20415D0DF654}" presName="circ2Tx" presStyleLbl="revTx" presStyleIdx="0" presStyleCnt="0" custLinFactNeighborX="-41538" custLinFactNeighborY="-19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3E60A-849E-4F96-83D4-520942435B45}" type="pres">
      <dgm:prSet presAssocID="{5471BE8A-721E-4551-8D0D-4C6D524D14D8}" presName="circ3" presStyleLbl="vennNode1" presStyleIdx="2" presStyleCnt="5" custScaleX="153195" custScaleY="155857" custLinFactNeighborX="39084" custLinFactNeighborY="6730"/>
      <dgm:spPr/>
    </dgm:pt>
    <dgm:pt modelId="{33154027-307B-4760-BC0D-F73FEE9FED4A}" type="pres">
      <dgm:prSet presAssocID="{5471BE8A-721E-4551-8D0D-4C6D524D14D8}" presName="circ3Tx" presStyleLbl="revTx" presStyleIdx="0" presStyleCnt="0" custLinFactNeighborX="-58460" custLinFactNeighborY="-36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DC1F2-3C59-4AE8-9483-F49A3614CAD4}" type="pres">
      <dgm:prSet presAssocID="{82BBD04D-3AF7-49DA-85CB-B9B5FBACD95F}" presName="circ4" presStyleLbl="vennNode1" presStyleIdx="3" presStyleCnt="5" custScaleX="153195" custScaleY="155857" custLinFactNeighborX="-39211" custLinFactNeighborY="3986"/>
      <dgm:spPr/>
    </dgm:pt>
    <dgm:pt modelId="{413930A6-689C-4007-B7AA-6FE5CFE0D2F5}" type="pres">
      <dgm:prSet presAssocID="{82BBD04D-3AF7-49DA-85CB-B9B5FBACD95F}" presName="circ4Tx" presStyleLbl="revTx" presStyleIdx="0" presStyleCnt="0" custLinFactNeighborX="59911" custLinFactNeighborY="-40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9C51E-5037-4F51-A1E1-0B36AB05B2BA}" type="pres">
      <dgm:prSet presAssocID="{727FE58B-02B5-4B4D-B667-DC7369BEFDE5}" presName="circ5" presStyleLbl="vennNode1" presStyleIdx="4" presStyleCnt="5" custScaleX="153195" custScaleY="155857" custLinFactNeighborX="-82162" custLinFactNeighborY="-41328"/>
      <dgm:spPr/>
      <dgm:t>
        <a:bodyPr/>
        <a:lstStyle/>
        <a:p>
          <a:endParaRPr lang="ru-RU"/>
        </a:p>
      </dgm:t>
    </dgm:pt>
    <dgm:pt modelId="{EFB092C2-F5C8-4799-B2BE-D64BF483AE78}" type="pres">
      <dgm:prSet presAssocID="{727FE58B-02B5-4B4D-B667-DC7369BEFDE5}" presName="circ5Tx" presStyleLbl="revTx" presStyleIdx="0" presStyleCnt="0" custLinFactNeighborX="18462" custLinFactNeighborY="-5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007B7-B6AD-4C3C-B0BB-0A03B6CC26DA}" srcId="{7C2C2B25-3603-4C12-A54B-BC3DB5E0C0DA}" destId="{82BBD04D-3AF7-49DA-85CB-B9B5FBACD95F}" srcOrd="3" destOrd="0" parTransId="{00F0B7F1-5FB4-4988-A3F6-AE3D62E81E82}" sibTransId="{56454183-FDE9-4095-93CA-2771048219CF}"/>
    <dgm:cxn modelId="{A8DC7BC9-C3A5-4C78-A467-889FDB8D4B7F}" srcId="{7C2C2B25-3603-4C12-A54B-BC3DB5E0C0DA}" destId="{5471BE8A-721E-4551-8D0D-4C6D524D14D8}" srcOrd="2" destOrd="0" parTransId="{E5D5817D-8AEC-4C97-A5D9-CF95BDCEB311}" sibTransId="{CA7297C5-26D5-4260-83DE-F7B93A9B9BD8}"/>
    <dgm:cxn modelId="{39385269-0E9B-460F-B0ED-57F649658BFC}" type="presOf" srcId="{AEE48ED9-C68E-4903-8767-9EEAC2224B93}" destId="{101D472A-46DD-44FE-9F67-7E64B7262DBC}" srcOrd="0" destOrd="0" presId="urn:microsoft.com/office/officeart/2005/8/layout/venn1"/>
    <dgm:cxn modelId="{B210A873-6967-46C3-9796-E19CB7D786F9}" type="presOf" srcId="{7C2C2B25-3603-4C12-A54B-BC3DB5E0C0DA}" destId="{14118861-85CC-47BD-8482-33929E2CB3F3}" srcOrd="0" destOrd="0" presId="urn:microsoft.com/office/officeart/2005/8/layout/venn1"/>
    <dgm:cxn modelId="{793480D7-9C9D-48C1-818E-26AC11614766}" type="presOf" srcId="{5471BE8A-721E-4551-8D0D-4C6D524D14D8}" destId="{33154027-307B-4760-BC0D-F73FEE9FED4A}" srcOrd="0" destOrd="0" presId="urn:microsoft.com/office/officeart/2005/8/layout/venn1"/>
    <dgm:cxn modelId="{60C1ACE5-0933-4B2F-A30D-51D32DF9991B}" srcId="{7C2C2B25-3603-4C12-A54B-BC3DB5E0C0DA}" destId="{AEE48ED9-C68E-4903-8767-9EEAC2224B93}" srcOrd="0" destOrd="0" parTransId="{6109A55A-D33C-4B01-BF6A-0ABDE5C5D825}" sibTransId="{D43BD59B-AD77-4A0B-8EF4-40D0D5E753B2}"/>
    <dgm:cxn modelId="{3A3AD725-4EC8-4F43-9E38-9781731ADBC3}" type="presOf" srcId="{727FE58B-02B5-4B4D-B667-DC7369BEFDE5}" destId="{EFB092C2-F5C8-4799-B2BE-D64BF483AE78}" srcOrd="0" destOrd="0" presId="urn:microsoft.com/office/officeart/2005/8/layout/venn1"/>
    <dgm:cxn modelId="{7F55FE05-DFE3-432B-B982-F0F7352FDBAC}" srcId="{7C2C2B25-3603-4C12-A54B-BC3DB5E0C0DA}" destId="{8E3C94E3-3BF8-4040-93DC-20415D0DF654}" srcOrd="1" destOrd="0" parTransId="{815DF122-6837-4ABF-98D7-F12EA576A966}" sibTransId="{FCB39E8D-D1D7-4C56-97D4-19415E8A7FBB}"/>
    <dgm:cxn modelId="{8E2D2DA9-32DA-4C07-ACF0-5F48A175316B}" srcId="{7C2C2B25-3603-4C12-A54B-BC3DB5E0C0DA}" destId="{727FE58B-02B5-4B4D-B667-DC7369BEFDE5}" srcOrd="4" destOrd="0" parTransId="{5F9AEFDB-9B6C-40C1-AF7B-E4AF54FA06C3}" sibTransId="{40855ED6-22E7-4879-993B-4FC34B47ECB8}"/>
    <dgm:cxn modelId="{EA3E8646-C427-4993-B730-47B39664319A}" type="presOf" srcId="{8E3C94E3-3BF8-4040-93DC-20415D0DF654}" destId="{D992AA7E-152D-438D-B70B-FB0FA5F66DF7}" srcOrd="0" destOrd="0" presId="urn:microsoft.com/office/officeart/2005/8/layout/venn1"/>
    <dgm:cxn modelId="{5CF43BD7-354D-4070-8025-B77FBE46F3C2}" type="presOf" srcId="{82BBD04D-3AF7-49DA-85CB-B9B5FBACD95F}" destId="{413930A6-689C-4007-B7AA-6FE5CFE0D2F5}" srcOrd="0" destOrd="0" presId="urn:microsoft.com/office/officeart/2005/8/layout/venn1"/>
    <dgm:cxn modelId="{1BE543D9-2C19-44FB-910C-1BB843EAACB7}" type="presParOf" srcId="{14118861-85CC-47BD-8482-33929E2CB3F3}" destId="{C62AFE9D-B01A-44B4-A0E4-10A2C7470491}" srcOrd="0" destOrd="0" presId="urn:microsoft.com/office/officeart/2005/8/layout/venn1"/>
    <dgm:cxn modelId="{676630C8-F083-46B7-99BD-D53F8B6014E7}" type="presParOf" srcId="{14118861-85CC-47BD-8482-33929E2CB3F3}" destId="{101D472A-46DD-44FE-9F67-7E64B7262DBC}" srcOrd="1" destOrd="0" presId="urn:microsoft.com/office/officeart/2005/8/layout/venn1"/>
    <dgm:cxn modelId="{18D35C77-EB46-4E05-B9B7-7FBA3BE913F7}" type="presParOf" srcId="{14118861-85CC-47BD-8482-33929E2CB3F3}" destId="{D3ECAE3B-F2F1-475D-9F86-E390D5A3A931}" srcOrd="2" destOrd="0" presId="urn:microsoft.com/office/officeart/2005/8/layout/venn1"/>
    <dgm:cxn modelId="{F8610EFE-FD66-40C8-BC9D-BCBE18B89850}" type="presParOf" srcId="{14118861-85CC-47BD-8482-33929E2CB3F3}" destId="{D992AA7E-152D-438D-B70B-FB0FA5F66DF7}" srcOrd="3" destOrd="0" presId="urn:microsoft.com/office/officeart/2005/8/layout/venn1"/>
    <dgm:cxn modelId="{CCC53C19-680C-4EC9-B223-0380B1D11C75}" type="presParOf" srcId="{14118861-85CC-47BD-8482-33929E2CB3F3}" destId="{3623E60A-849E-4F96-83D4-520942435B45}" srcOrd="4" destOrd="0" presId="urn:microsoft.com/office/officeart/2005/8/layout/venn1"/>
    <dgm:cxn modelId="{00AF02AB-C6DC-46ED-B856-C63D39985EDE}" type="presParOf" srcId="{14118861-85CC-47BD-8482-33929E2CB3F3}" destId="{33154027-307B-4760-BC0D-F73FEE9FED4A}" srcOrd="5" destOrd="0" presId="urn:microsoft.com/office/officeart/2005/8/layout/venn1"/>
    <dgm:cxn modelId="{CBF75A7B-F2B2-4F51-B22A-23AA2422EEE8}" type="presParOf" srcId="{14118861-85CC-47BD-8482-33929E2CB3F3}" destId="{4DBDC1F2-3C59-4AE8-9483-F49A3614CAD4}" srcOrd="6" destOrd="0" presId="urn:microsoft.com/office/officeart/2005/8/layout/venn1"/>
    <dgm:cxn modelId="{257F8EDA-3398-4A7E-AB56-8CFD4B9555F8}" type="presParOf" srcId="{14118861-85CC-47BD-8482-33929E2CB3F3}" destId="{413930A6-689C-4007-B7AA-6FE5CFE0D2F5}" srcOrd="7" destOrd="0" presId="urn:microsoft.com/office/officeart/2005/8/layout/venn1"/>
    <dgm:cxn modelId="{CAC8804C-145D-4F71-8BA7-F689A54592C3}" type="presParOf" srcId="{14118861-85CC-47BD-8482-33929E2CB3F3}" destId="{DE49C51E-5037-4F51-A1E1-0B36AB05B2BA}" srcOrd="8" destOrd="0" presId="urn:microsoft.com/office/officeart/2005/8/layout/venn1"/>
    <dgm:cxn modelId="{B53442E6-B358-4003-9E17-0339E22FD431}" type="presParOf" srcId="{14118861-85CC-47BD-8482-33929E2CB3F3}" destId="{EFB092C2-F5C8-4799-B2BE-D64BF483AE7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61D73-FF66-41F0-8C45-57B113B538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582EBC5-8F4F-4DCE-9B7C-B9217926ED6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разнообразить формы представления информации на основе использования аудио-, видео- и графической информации, схем, чертежей </a:t>
          </a:r>
          <a:endParaRPr lang="ru-RU" sz="1800" b="1" dirty="0">
            <a:solidFill>
              <a:schemeClr val="tx1"/>
            </a:solidFill>
          </a:endParaRPr>
        </a:p>
      </dgm:t>
    </dgm:pt>
    <dgm:pt modelId="{99C80359-6B15-4171-BC02-1901D5A4169F}" type="parTrans" cxnId="{A29D589E-4F28-4B12-A6FF-85314952EC2B}">
      <dgm:prSet/>
      <dgm:spPr/>
      <dgm:t>
        <a:bodyPr/>
        <a:lstStyle/>
        <a:p>
          <a:endParaRPr lang="ru-RU" sz="1800" b="1"/>
        </a:p>
      </dgm:t>
    </dgm:pt>
    <dgm:pt modelId="{E220FA78-8D2A-4525-ABAF-2963582D884E}" type="sibTrans" cxnId="{A29D589E-4F28-4B12-A6FF-85314952EC2B}">
      <dgm:prSet/>
      <dgm:spPr/>
      <dgm:t>
        <a:bodyPr/>
        <a:lstStyle/>
        <a:p>
          <a:endParaRPr lang="ru-RU" sz="1800" b="1"/>
        </a:p>
      </dgm:t>
    </dgm:pt>
    <dgm:pt modelId="{80B327DD-9AEF-4171-8292-2C50151CC788}">
      <dgm:prSet phldrT="[Текст]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дифференцировать обучение, то есть разделить задания по уровню сложности и учитывать при этом индивидуальные особенности обучаемых</a:t>
          </a:r>
          <a:endParaRPr lang="ru-RU" sz="1800" b="1" dirty="0">
            <a:solidFill>
              <a:schemeClr val="tx1"/>
            </a:solidFill>
          </a:endParaRPr>
        </a:p>
      </dgm:t>
    </dgm:pt>
    <dgm:pt modelId="{FAF5EC62-0428-4EBC-B72D-F2C5D67ADF23}" type="parTrans" cxnId="{F66F9662-57A5-4731-BE33-584FC39008D6}">
      <dgm:prSet/>
      <dgm:spPr/>
      <dgm:t>
        <a:bodyPr/>
        <a:lstStyle/>
        <a:p>
          <a:endParaRPr lang="ru-RU" sz="1800" b="1"/>
        </a:p>
      </dgm:t>
    </dgm:pt>
    <dgm:pt modelId="{6F20F650-84D9-4FB7-A887-E11C899F91BD}" type="sibTrans" cxnId="{F66F9662-57A5-4731-BE33-584FC39008D6}">
      <dgm:prSet/>
      <dgm:spPr/>
      <dgm:t>
        <a:bodyPr/>
        <a:lstStyle/>
        <a:p>
          <a:endParaRPr lang="ru-RU" sz="1800" b="1"/>
        </a:p>
      </dgm:t>
    </dgm:pt>
    <dgm:pt modelId="{419BEC19-1C8F-4E24-88BA-CD741705F88C}">
      <dgm:prSet phldrT="[Текст]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интенсифицировать самостоятельную работу обучающихся, усиливая деятельность самообучения, самоконтроля, самооценки обучаемого</a:t>
          </a:r>
          <a:endParaRPr lang="ru-RU" sz="1800" b="1" dirty="0">
            <a:solidFill>
              <a:schemeClr val="tx1"/>
            </a:solidFill>
          </a:endParaRPr>
        </a:p>
      </dgm:t>
    </dgm:pt>
    <dgm:pt modelId="{F7533855-861B-4A49-ACE2-FF9C36FAC0F6}" type="parTrans" cxnId="{4B21BDB5-802D-48BF-8742-54CE48D8E855}">
      <dgm:prSet/>
      <dgm:spPr/>
      <dgm:t>
        <a:bodyPr/>
        <a:lstStyle/>
        <a:p>
          <a:endParaRPr lang="ru-RU" sz="1800" b="1"/>
        </a:p>
      </dgm:t>
    </dgm:pt>
    <dgm:pt modelId="{1C7D1565-DA11-43CC-99D0-FC1AF7664D11}" type="sibTrans" cxnId="{4B21BDB5-802D-48BF-8742-54CE48D8E855}">
      <dgm:prSet/>
      <dgm:spPr/>
      <dgm:t>
        <a:bodyPr/>
        <a:lstStyle/>
        <a:p>
          <a:endParaRPr lang="ru-RU" sz="1800" b="1"/>
        </a:p>
      </dgm:t>
    </dgm:pt>
    <dgm:pt modelId="{933E96EB-2A7D-44CF-9479-EC41D1DEA7EE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повысить мотивацию, интерес и познавательную активность за счёт разнообразия форм работы, использование различных форм представления информации</a:t>
          </a:r>
          <a:endParaRPr lang="ru-RU" sz="1800" b="1" dirty="0">
            <a:solidFill>
              <a:schemeClr val="tx1"/>
            </a:solidFill>
          </a:endParaRPr>
        </a:p>
      </dgm:t>
    </dgm:pt>
    <dgm:pt modelId="{F214B95B-FC18-4CE1-A7B9-5F54827081BD}" type="parTrans" cxnId="{8FD1529F-D55B-4C83-923E-D878FDC20328}">
      <dgm:prSet/>
      <dgm:spPr/>
      <dgm:t>
        <a:bodyPr/>
        <a:lstStyle/>
        <a:p>
          <a:endParaRPr lang="ru-RU" sz="1800" b="1"/>
        </a:p>
      </dgm:t>
    </dgm:pt>
    <dgm:pt modelId="{B57E4C62-CA27-4FFC-9AC6-B28D127EC434}" type="sibTrans" cxnId="{8FD1529F-D55B-4C83-923E-D878FDC20328}">
      <dgm:prSet/>
      <dgm:spPr/>
      <dgm:t>
        <a:bodyPr/>
        <a:lstStyle/>
        <a:p>
          <a:endParaRPr lang="ru-RU" sz="1800" b="1"/>
        </a:p>
      </dgm:t>
    </dgm:pt>
    <dgm:pt modelId="{83DEDEC0-2D1A-4BF7-9EA1-A46939E1FCF8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своевременной и объективной оценки результатов деятельности студентов</a:t>
          </a:r>
          <a:endParaRPr lang="ru-RU" sz="1800" b="1" dirty="0">
            <a:solidFill>
              <a:schemeClr val="tx1"/>
            </a:solidFill>
          </a:endParaRPr>
        </a:p>
      </dgm:t>
    </dgm:pt>
    <dgm:pt modelId="{299FF2F8-F0BF-49E0-8C6D-9DB35229D05F}" type="parTrans" cxnId="{535C13A1-4B63-41D1-9E40-280D0B295C96}">
      <dgm:prSet/>
      <dgm:spPr/>
      <dgm:t>
        <a:bodyPr/>
        <a:lstStyle/>
        <a:p>
          <a:endParaRPr lang="ru-RU" sz="1800" b="1"/>
        </a:p>
      </dgm:t>
    </dgm:pt>
    <dgm:pt modelId="{CBEDF9A7-D761-45CD-9BF4-0C8955CFFE97}" type="sibTrans" cxnId="{535C13A1-4B63-41D1-9E40-280D0B295C96}">
      <dgm:prSet/>
      <dgm:spPr/>
      <dgm:t>
        <a:bodyPr/>
        <a:lstStyle/>
        <a:p>
          <a:endParaRPr lang="ru-RU" sz="1800" b="1"/>
        </a:p>
      </dgm:t>
    </dgm:pt>
    <dgm:pt modelId="{33230DD3-C41E-4EE0-B4D5-6B7A6AD09639}" type="pres">
      <dgm:prSet presAssocID="{65461D73-FF66-41F0-8C45-57B113B538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9E8BE9-5142-436B-B636-BDC86DF2E116}" type="pres">
      <dgm:prSet presAssocID="{65461D73-FF66-41F0-8C45-57B113B538FA}" presName="Name1" presStyleCnt="0"/>
      <dgm:spPr/>
    </dgm:pt>
    <dgm:pt modelId="{9F9A43F2-77AE-4BF0-9326-4ECEA2ED0227}" type="pres">
      <dgm:prSet presAssocID="{65461D73-FF66-41F0-8C45-57B113B538FA}" presName="cycle" presStyleCnt="0"/>
      <dgm:spPr/>
    </dgm:pt>
    <dgm:pt modelId="{5D1F552C-FE5D-4BDD-A29F-3D90CD28926D}" type="pres">
      <dgm:prSet presAssocID="{65461D73-FF66-41F0-8C45-57B113B538FA}" presName="srcNode" presStyleLbl="node1" presStyleIdx="0" presStyleCnt="5"/>
      <dgm:spPr/>
    </dgm:pt>
    <dgm:pt modelId="{8180F49C-977D-46F6-ACD4-EECA910904AB}" type="pres">
      <dgm:prSet presAssocID="{65461D73-FF66-41F0-8C45-57B113B538FA}" presName="conn" presStyleLbl="parChTrans1D2" presStyleIdx="0" presStyleCnt="1"/>
      <dgm:spPr/>
      <dgm:t>
        <a:bodyPr/>
        <a:lstStyle/>
        <a:p>
          <a:endParaRPr lang="ru-RU"/>
        </a:p>
      </dgm:t>
    </dgm:pt>
    <dgm:pt modelId="{0CB12A8D-E0E7-4DCF-9393-6CB31BF75215}" type="pres">
      <dgm:prSet presAssocID="{65461D73-FF66-41F0-8C45-57B113B538FA}" presName="extraNode" presStyleLbl="node1" presStyleIdx="0" presStyleCnt="5"/>
      <dgm:spPr/>
    </dgm:pt>
    <dgm:pt modelId="{D5AC40EC-2234-4DCE-BB83-AD5137FFEF35}" type="pres">
      <dgm:prSet presAssocID="{65461D73-FF66-41F0-8C45-57B113B538FA}" presName="dstNode" presStyleLbl="node1" presStyleIdx="0" presStyleCnt="5"/>
      <dgm:spPr/>
    </dgm:pt>
    <dgm:pt modelId="{1DA41C80-6803-41D1-89A1-3C9B607CB67B}" type="pres">
      <dgm:prSet presAssocID="{4582EBC5-8F4F-4DCE-9B7C-B9217926ED6D}" presName="text_1" presStyleLbl="node1" presStyleIdx="0" presStyleCnt="5" custScaleY="13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5A05-1482-4FE2-AC7E-B18EA554D9D4}" type="pres">
      <dgm:prSet presAssocID="{4582EBC5-8F4F-4DCE-9B7C-B9217926ED6D}" presName="accent_1" presStyleCnt="0"/>
      <dgm:spPr/>
    </dgm:pt>
    <dgm:pt modelId="{A7AA9E2F-812E-425E-A9A2-2E230D14779B}" type="pres">
      <dgm:prSet presAssocID="{4582EBC5-8F4F-4DCE-9B7C-B9217926ED6D}" presName="accentRepeatNode" presStyleLbl="solidFgAcc1" presStyleIdx="0" presStyleCnt="5"/>
      <dgm:spPr>
        <a:ln w="19050"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3B664564-C6B9-4074-AD36-3959ABC0A46D}" type="pres">
      <dgm:prSet presAssocID="{80B327DD-9AEF-4171-8292-2C50151CC788}" presName="text_2" presStyleLbl="node1" presStyleIdx="1" presStyleCnt="5" custScaleY="12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9ABE9-F2CD-4537-9DEF-DB063FC4E207}" type="pres">
      <dgm:prSet presAssocID="{80B327DD-9AEF-4171-8292-2C50151CC788}" presName="accent_2" presStyleCnt="0"/>
      <dgm:spPr/>
    </dgm:pt>
    <dgm:pt modelId="{A2E9D9BE-3888-49B2-ADF0-45743766A714}" type="pres">
      <dgm:prSet presAssocID="{80B327DD-9AEF-4171-8292-2C50151CC788}" presName="accentRepeatNode" presStyleLbl="solidFgAcc1" presStyleIdx="1" presStyleCnt="5"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6BDB2EB-9301-4FBC-B9E6-6DCC3282D43A}" type="pres">
      <dgm:prSet presAssocID="{419BEC19-1C8F-4E24-88BA-CD741705F88C}" presName="text_3" presStyleLbl="node1" presStyleIdx="2" presStyleCnt="5" custScaleY="13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E226D-1075-41D1-8B98-B4D4078FF952}" type="pres">
      <dgm:prSet presAssocID="{419BEC19-1C8F-4E24-88BA-CD741705F88C}" presName="accent_3" presStyleCnt="0"/>
      <dgm:spPr/>
    </dgm:pt>
    <dgm:pt modelId="{993F71A8-044B-4EE5-8377-D7EAAED5E843}" type="pres">
      <dgm:prSet presAssocID="{419BEC19-1C8F-4E24-88BA-CD741705F88C}" presName="accentRepeatNode" presStyleLbl="solidFgAcc1" presStyleIdx="2" presStyleCnt="5"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56C4431-7CDB-4619-A063-2556C6D0BEDC}" type="pres">
      <dgm:prSet presAssocID="{933E96EB-2A7D-44CF-9479-EC41D1DEA7EE}" presName="text_4" presStyleLbl="node1" presStyleIdx="3" presStyleCnt="5" custScaleY="130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2D6D8-2F38-46E0-9F85-470C7DC42081}" type="pres">
      <dgm:prSet presAssocID="{933E96EB-2A7D-44CF-9479-EC41D1DEA7EE}" presName="accent_4" presStyleCnt="0"/>
      <dgm:spPr/>
    </dgm:pt>
    <dgm:pt modelId="{2FBE87F0-E76C-486E-8AB7-B425339665B3}" type="pres">
      <dgm:prSet presAssocID="{933E96EB-2A7D-44CF-9479-EC41D1DEA7EE}" presName="accentRepeatNode" presStyleLbl="solidFgAcc1" presStyleIdx="3" presStyleCnt="5"/>
      <dgm:spPr>
        <a:ln w="28575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B36B653-1005-4A8B-8F2F-2FCE33F157F1}" type="pres">
      <dgm:prSet presAssocID="{83DEDEC0-2D1A-4BF7-9EA1-A46939E1FCF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6DDCE-A5E3-4062-9F76-F3007D6B6DFA}" type="pres">
      <dgm:prSet presAssocID="{83DEDEC0-2D1A-4BF7-9EA1-A46939E1FCF8}" presName="accent_5" presStyleCnt="0"/>
      <dgm:spPr/>
    </dgm:pt>
    <dgm:pt modelId="{4B350FF7-4F03-4642-95AE-8856FCF02918}" type="pres">
      <dgm:prSet presAssocID="{83DEDEC0-2D1A-4BF7-9EA1-A46939E1FCF8}" presName="accentRepeatNode" presStyleLbl="solidFgAcc1" presStyleIdx="4" presStyleCnt="5"/>
      <dgm:spPr>
        <a:ln w="28575">
          <a:solidFill>
            <a:srgbClr val="FFFF00"/>
          </a:solidFill>
        </a:ln>
      </dgm:spPr>
      <dgm:t>
        <a:bodyPr/>
        <a:lstStyle/>
        <a:p>
          <a:endParaRPr lang="ru-RU"/>
        </a:p>
      </dgm:t>
    </dgm:pt>
  </dgm:ptLst>
  <dgm:cxnLst>
    <dgm:cxn modelId="{4B21BDB5-802D-48BF-8742-54CE48D8E855}" srcId="{65461D73-FF66-41F0-8C45-57B113B538FA}" destId="{419BEC19-1C8F-4E24-88BA-CD741705F88C}" srcOrd="2" destOrd="0" parTransId="{F7533855-861B-4A49-ACE2-FF9C36FAC0F6}" sibTransId="{1C7D1565-DA11-43CC-99D0-FC1AF7664D11}"/>
    <dgm:cxn modelId="{775AD693-2A12-49F1-B984-3FBDF617DE4B}" type="presOf" srcId="{419BEC19-1C8F-4E24-88BA-CD741705F88C}" destId="{26BDB2EB-9301-4FBC-B9E6-6DCC3282D43A}" srcOrd="0" destOrd="0" presId="urn:microsoft.com/office/officeart/2008/layout/VerticalCurvedList"/>
    <dgm:cxn modelId="{F66F9662-57A5-4731-BE33-584FC39008D6}" srcId="{65461D73-FF66-41F0-8C45-57B113B538FA}" destId="{80B327DD-9AEF-4171-8292-2C50151CC788}" srcOrd="1" destOrd="0" parTransId="{FAF5EC62-0428-4EBC-B72D-F2C5D67ADF23}" sibTransId="{6F20F650-84D9-4FB7-A887-E11C899F91BD}"/>
    <dgm:cxn modelId="{8FD1529F-D55B-4C83-923E-D878FDC20328}" srcId="{65461D73-FF66-41F0-8C45-57B113B538FA}" destId="{933E96EB-2A7D-44CF-9479-EC41D1DEA7EE}" srcOrd="3" destOrd="0" parTransId="{F214B95B-FC18-4CE1-A7B9-5F54827081BD}" sibTransId="{B57E4C62-CA27-4FFC-9AC6-B28D127EC434}"/>
    <dgm:cxn modelId="{EA940AC6-A746-478B-915A-15A50D03EA8A}" type="presOf" srcId="{E220FA78-8D2A-4525-ABAF-2963582D884E}" destId="{8180F49C-977D-46F6-ACD4-EECA910904AB}" srcOrd="0" destOrd="0" presId="urn:microsoft.com/office/officeart/2008/layout/VerticalCurvedList"/>
    <dgm:cxn modelId="{67B1F93C-C5DF-48EE-B102-7BFCDA561575}" type="presOf" srcId="{65461D73-FF66-41F0-8C45-57B113B538FA}" destId="{33230DD3-C41E-4EE0-B4D5-6B7A6AD09639}" srcOrd="0" destOrd="0" presId="urn:microsoft.com/office/officeart/2008/layout/VerticalCurvedList"/>
    <dgm:cxn modelId="{6CDF4FCA-3A3E-4D3A-B50E-E286B54039CB}" type="presOf" srcId="{80B327DD-9AEF-4171-8292-2C50151CC788}" destId="{3B664564-C6B9-4074-AD36-3959ABC0A46D}" srcOrd="0" destOrd="0" presId="urn:microsoft.com/office/officeart/2008/layout/VerticalCurvedList"/>
    <dgm:cxn modelId="{A29D589E-4F28-4B12-A6FF-85314952EC2B}" srcId="{65461D73-FF66-41F0-8C45-57B113B538FA}" destId="{4582EBC5-8F4F-4DCE-9B7C-B9217926ED6D}" srcOrd="0" destOrd="0" parTransId="{99C80359-6B15-4171-BC02-1901D5A4169F}" sibTransId="{E220FA78-8D2A-4525-ABAF-2963582D884E}"/>
    <dgm:cxn modelId="{535C13A1-4B63-41D1-9E40-280D0B295C96}" srcId="{65461D73-FF66-41F0-8C45-57B113B538FA}" destId="{83DEDEC0-2D1A-4BF7-9EA1-A46939E1FCF8}" srcOrd="4" destOrd="0" parTransId="{299FF2F8-F0BF-49E0-8C6D-9DB35229D05F}" sibTransId="{CBEDF9A7-D761-45CD-9BF4-0C8955CFFE97}"/>
    <dgm:cxn modelId="{1CC8148D-F7C5-4DDA-BD68-E2AE437C17B3}" type="presOf" srcId="{4582EBC5-8F4F-4DCE-9B7C-B9217926ED6D}" destId="{1DA41C80-6803-41D1-89A1-3C9B607CB67B}" srcOrd="0" destOrd="0" presId="urn:microsoft.com/office/officeart/2008/layout/VerticalCurvedList"/>
    <dgm:cxn modelId="{2450C330-D0A3-4C36-991D-F82AFDC41793}" type="presOf" srcId="{933E96EB-2A7D-44CF-9479-EC41D1DEA7EE}" destId="{D56C4431-7CDB-4619-A063-2556C6D0BEDC}" srcOrd="0" destOrd="0" presId="urn:microsoft.com/office/officeart/2008/layout/VerticalCurvedList"/>
    <dgm:cxn modelId="{FDD01F42-BC3C-4247-8177-077440F484BB}" type="presOf" srcId="{83DEDEC0-2D1A-4BF7-9EA1-A46939E1FCF8}" destId="{BB36B653-1005-4A8B-8F2F-2FCE33F157F1}" srcOrd="0" destOrd="0" presId="urn:microsoft.com/office/officeart/2008/layout/VerticalCurvedList"/>
    <dgm:cxn modelId="{1B649925-35FD-4DC7-8B18-FFE70A14BCA4}" type="presParOf" srcId="{33230DD3-C41E-4EE0-B4D5-6B7A6AD09639}" destId="{2C9E8BE9-5142-436B-B636-BDC86DF2E116}" srcOrd="0" destOrd="0" presId="urn:microsoft.com/office/officeart/2008/layout/VerticalCurvedList"/>
    <dgm:cxn modelId="{24172B02-CDA6-4335-83DA-66199D7A1ACE}" type="presParOf" srcId="{2C9E8BE9-5142-436B-B636-BDC86DF2E116}" destId="{9F9A43F2-77AE-4BF0-9326-4ECEA2ED0227}" srcOrd="0" destOrd="0" presId="urn:microsoft.com/office/officeart/2008/layout/VerticalCurvedList"/>
    <dgm:cxn modelId="{7BC793F1-FE6B-4CE7-9428-8C090818C005}" type="presParOf" srcId="{9F9A43F2-77AE-4BF0-9326-4ECEA2ED0227}" destId="{5D1F552C-FE5D-4BDD-A29F-3D90CD28926D}" srcOrd="0" destOrd="0" presId="urn:microsoft.com/office/officeart/2008/layout/VerticalCurvedList"/>
    <dgm:cxn modelId="{43CEDEF6-B679-41D7-9E99-8284F6B27192}" type="presParOf" srcId="{9F9A43F2-77AE-4BF0-9326-4ECEA2ED0227}" destId="{8180F49C-977D-46F6-ACD4-EECA910904AB}" srcOrd="1" destOrd="0" presId="urn:microsoft.com/office/officeart/2008/layout/VerticalCurvedList"/>
    <dgm:cxn modelId="{0B4FBD66-A8E1-4A8F-9F39-5048ED058E61}" type="presParOf" srcId="{9F9A43F2-77AE-4BF0-9326-4ECEA2ED0227}" destId="{0CB12A8D-E0E7-4DCF-9393-6CB31BF75215}" srcOrd="2" destOrd="0" presId="urn:microsoft.com/office/officeart/2008/layout/VerticalCurvedList"/>
    <dgm:cxn modelId="{7E470B43-D3A7-4263-B1C2-AD6D8D16B89E}" type="presParOf" srcId="{9F9A43F2-77AE-4BF0-9326-4ECEA2ED0227}" destId="{D5AC40EC-2234-4DCE-BB83-AD5137FFEF35}" srcOrd="3" destOrd="0" presId="urn:microsoft.com/office/officeart/2008/layout/VerticalCurvedList"/>
    <dgm:cxn modelId="{ACF74639-EBDF-4C8F-BE9A-675D9E8633B7}" type="presParOf" srcId="{2C9E8BE9-5142-436B-B636-BDC86DF2E116}" destId="{1DA41C80-6803-41D1-89A1-3C9B607CB67B}" srcOrd="1" destOrd="0" presId="urn:microsoft.com/office/officeart/2008/layout/VerticalCurvedList"/>
    <dgm:cxn modelId="{F2BDD5C7-0067-469A-8D01-539372F5CD5F}" type="presParOf" srcId="{2C9E8BE9-5142-436B-B636-BDC86DF2E116}" destId="{1F015A05-1482-4FE2-AC7E-B18EA554D9D4}" srcOrd="2" destOrd="0" presId="urn:microsoft.com/office/officeart/2008/layout/VerticalCurvedList"/>
    <dgm:cxn modelId="{FD30088C-FFF8-4973-9A29-6F13657C9BE6}" type="presParOf" srcId="{1F015A05-1482-4FE2-AC7E-B18EA554D9D4}" destId="{A7AA9E2F-812E-425E-A9A2-2E230D14779B}" srcOrd="0" destOrd="0" presId="urn:microsoft.com/office/officeart/2008/layout/VerticalCurvedList"/>
    <dgm:cxn modelId="{7BCF51E5-1EAC-4505-902D-1EA7831A5279}" type="presParOf" srcId="{2C9E8BE9-5142-436B-B636-BDC86DF2E116}" destId="{3B664564-C6B9-4074-AD36-3959ABC0A46D}" srcOrd="3" destOrd="0" presId="urn:microsoft.com/office/officeart/2008/layout/VerticalCurvedList"/>
    <dgm:cxn modelId="{06F58231-6803-4BE0-951A-F4CDE4CFE234}" type="presParOf" srcId="{2C9E8BE9-5142-436B-B636-BDC86DF2E116}" destId="{E279ABE9-F2CD-4537-9DEF-DB063FC4E207}" srcOrd="4" destOrd="0" presId="urn:microsoft.com/office/officeart/2008/layout/VerticalCurvedList"/>
    <dgm:cxn modelId="{0EE4137E-A94A-49C3-B74C-D67D9E910D2B}" type="presParOf" srcId="{E279ABE9-F2CD-4537-9DEF-DB063FC4E207}" destId="{A2E9D9BE-3888-49B2-ADF0-45743766A714}" srcOrd="0" destOrd="0" presId="urn:microsoft.com/office/officeart/2008/layout/VerticalCurvedList"/>
    <dgm:cxn modelId="{16FFCBE5-AFC1-4052-9474-C796045C896B}" type="presParOf" srcId="{2C9E8BE9-5142-436B-B636-BDC86DF2E116}" destId="{26BDB2EB-9301-4FBC-B9E6-6DCC3282D43A}" srcOrd="5" destOrd="0" presId="urn:microsoft.com/office/officeart/2008/layout/VerticalCurvedList"/>
    <dgm:cxn modelId="{623A9FFD-8F78-4812-A69D-1514C7E17F36}" type="presParOf" srcId="{2C9E8BE9-5142-436B-B636-BDC86DF2E116}" destId="{8C3E226D-1075-41D1-8B98-B4D4078FF952}" srcOrd="6" destOrd="0" presId="urn:microsoft.com/office/officeart/2008/layout/VerticalCurvedList"/>
    <dgm:cxn modelId="{C59347BA-8C2E-41D3-BA57-E5C631848B76}" type="presParOf" srcId="{8C3E226D-1075-41D1-8B98-B4D4078FF952}" destId="{993F71A8-044B-4EE5-8377-D7EAAED5E843}" srcOrd="0" destOrd="0" presId="urn:microsoft.com/office/officeart/2008/layout/VerticalCurvedList"/>
    <dgm:cxn modelId="{2B012F4F-8F85-42FF-894B-C8F5CD4D8ED7}" type="presParOf" srcId="{2C9E8BE9-5142-436B-B636-BDC86DF2E116}" destId="{D56C4431-7CDB-4619-A063-2556C6D0BEDC}" srcOrd="7" destOrd="0" presId="urn:microsoft.com/office/officeart/2008/layout/VerticalCurvedList"/>
    <dgm:cxn modelId="{D5BD6974-7165-4B1E-A858-8B70D4D319B6}" type="presParOf" srcId="{2C9E8BE9-5142-436B-B636-BDC86DF2E116}" destId="{5652D6D8-2F38-46E0-9F85-470C7DC42081}" srcOrd="8" destOrd="0" presId="urn:microsoft.com/office/officeart/2008/layout/VerticalCurvedList"/>
    <dgm:cxn modelId="{B6DEC3B4-338F-464A-9D8C-407C5FCCFCDD}" type="presParOf" srcId="{5652D6D8-2F38-46E0-9F85-470C7DC42081}" destId="{2FBE87F0-E76C-486E-8AB7-B425339665B3}" srcOrd="0" destOrd="0" presId="urn:microsoft.com/office/officeart/2008/layout/VerticalCurvedList"/>
    <dgm:cxn modelId="{2E730FF9-E5EB-4C03-ADE1-488EC10DEDD6}" type="presParOf" srcId="{2C9E8BE9-5142-436B-B636-BDC86DF2E116}" destId="{BB36B653-1005-4A8B-8F2F-2FCE33F157F1}" srcOrd="9" destOrd="0" presId="urn:microsoft.com/office/officeart/2008/layout/VerticalCurvedList"/>
    <dgm:cxn modelId="{C20DF726-BBBA-49F5-B2AD-017379692B52}" type="presParOf" srcId="{2C9E8BE9-5142-436B-B636-BDC86DF2E116}" destId="{1476DDCE-A5E3-4062-9F76-F3007D6B6DFA}" srcOrd="10" destOrd="0" presId="urn:microsoft.com/office/officeart/2008/layout/VerticalCurvedList"/>
    <dgm:cxn modelId="{2D5D3791-ADC4-49FC-A27C-2C9FBE873228}" type="presParOf" srcId="{1476DDCE-A5E3-4062-9F76-F3007D6B6DFA}" destId="{4B350FF7-4F03-4642-95AE-8856FCF029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DF31C-0E14-417C-9D8B-DDA304A412C8}">
      <dsp:nvSpPr>
        <dsp:cNvPr id="0" name=""/>
        <dsp:cNvSpPr/>
      </dsp:nvSpPr>
      <dsp:spPr>
        <a:xfrm>
          <a:off x="0" y="0"/>
          <a:ext cx="8856984" cy="145781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доступности образования посредством электронного обучения и дистанционных образовательных технологий</a:t>
          </a:r>
          <a:endParaRPr lang="ru-RU" sz="2400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1165" y="71165"/>
        <a:ext cx="8714654" cy="1315487"/>
      </dsp:txXfrm>
    </dsp:sp>
    <dsp:sp modelId="{377F6D01-7067-4B10-8664-E8C06F507F7E}">
      <dsp:nvSpPr>
        <dsp:cNvPr id="0" name=""/>
        <dsp:cNvSpPr/>
      </dsp:nvSpPr>
      <dsp:spPr>
        <a:xfrm>
          <a:off x="0" y="1534092"/>
          <a:ext cx="885698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5400" rIns="142240" bIns="2540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i="1" kern="1200" dirty="0" smtClean="0">
              <a:solidFill>
                <a:schemeClr val="bg1"/>
              </a:solidFill>
            </a:rPr>
            <a:t>проект</a:t>
          </a:r>
          <a:endParaRPr lang="ru-RU" sz="1600" i="1" kern="1200" dirty="0">
            <a:solidFill>
              <a:schemeClr val="bg1"/>
            </a:solidFill>
          </a:endParaRPr>
        </a:p>
      </dsp:txBody>
      <dsp:txXfrm>
        <a:off x="0" y="1534092"/>
        <a:ext cx="8856984" cy="447120"/>
      </dsp:txXfrm>
    </dsp:sp>
    <dsp:sp modelId="{58D873F1-3989-4ABF-A869-3F7B2E617BB2}">
      <dsp:nvSpPr>
        <dsp:cNvPr id="0" name=""/>
        <dsp:cNvSpPr/>
      </dsp:nvSpPr>
      <dsp:spPr>
        <a:xfrm>
          <a:off x="0" y="1506062"/>
          <a:ext cx="8856984" cy="139075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образовательных программ по технологии электронного обучения на учебных порталах образовательных организаций </a:t>
          </a:r>
          <a:br>
            <a:rPr lang="ru-RU" sz="200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соблюдением принципа «одного окна доступа» </a:t>
          </a:r>
          <a:endParaRPr lang="ru-RU" sz="2000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7891" y="1573953"/>
        <a:ext cx="8721202" cy="1254971"/>
      </dsp:txXfrm>
    </dsp:sp>
    <dsp:sp modelId="{00D0F34E-481D-4C1C-AA99-EC65ABB4803E}">
      <dsp:nvSpPr>
        <dsp:cNvPr id="0" name=""/>
        <dsp:cNvSpPr/>
      </dsp:nvSpPr>
      <dsp:spPr>
        <a:xfrm>
          <a:off x="0" y="3164818"/>
          <a:ext cx="8856984" cy="186183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сетевой формы реализации образовательных программ внутри региона и на федеральном уровне</a:t>
          </a:r>
          <a:endParaRPr lang="ru-RU" sz="2800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0887" y="3255705"/>
        <a:ext cx="8675210" cy="1680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02D74-6AA5-4199-A3AC-9D0AFE24AA34}">
      <dsp:nvSpPr>
        <dsp:cNvPr id="0" name=""/>
        <dsp:cNvSpPr/>
      </dsp:nvSpPr>
      <dsp:spPr>
        <a:xfrm>
          <a:off x="3964808" y="2571767"/>
          <a:ext cx="3143272" cy="3143272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Технические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596745" y="3308063"/>
        <a:ext cx="1879398" cy="1615707"/>
      </dsp:txXfrm>
    </dsp:sp>
    <dsp:sp modelId="{16AC6131-2277-4642-B7CF-0FE60A823B4B}">
      <dsp:nvSpPr>
        <dsp:cNvPr id="0" name=""/>
        <dsp:cNvSpPr/>
      </dsp:nvSpPr>
      <dsp:spPr>
        <a:xfrm>
          <a:off x="1943113" y="1628786"/>
          <a:ext cx="2557480" cy="2657493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/>
            <a:t>Организацион-ные</a:t>
          </a:r>
          <a:endParaRPr lang="ru-RU" sz="2400" b="1" i="1" kern="1200" dirty="0"/>
        </a:p>
      </dsp:txBody>
      <dsp:txXfrm>
        <a:off x="2586966" y="2291286"/>
        <a:ext cx="1269774" cy="1332493"/>
      </dsp:txXfrm>
    </dsp:sp>
    <dsp:sp modelId="{D01866FD-7B34-4AA3-A92C-AE5169EC5818}">
      <dsp:nvSpPr>
        <dsp:cNvPr id="0" name=""/>
        <dsp:cNvSpPr/>
      </dsp:nvSpPr>
      <dsp:spPr>
        <a:xfrm rot="20700000">
          <a:off x="3416397" y="251695"/>
          <a:ext cx="2239829" cy="2239829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Методические</a:t>
          </a:r>
          <a:endParaRPr lang="ru-RU" sz="2400" b="1" i="1" kern="1200" dirty="0"/>
        </a:p>
      </dsp:txBody>
      <dsp:txXfrm rot="-20700000">
        <a:off x="3907658" y="742955"/>
        <a:ext cx="1257308" cy="1257308"/>
      </dsp:txXfrm>
    </dsp:sp>
    <dsp:sp modelId="{200BAE5F-0483-484E-91F4-EE958313609F}">
      <dsp:nvSpPr>
        <dsp:cNvPr id="0" name=""/>
        <dsp:cNvSpPr/>
      </dsp:nvSpPr>
      <dsp:spPr>
        <a:xfrm>
          <a:off x="3740156" y="2087696"/>
          <a:ext cx="4023388" cy="4023388"/>
        </a:xfrm>
        <a:prstGeom prst="circularArrow">
          <a:avLst>
            <a:gd name="adj1" fmla="val 4688"/>
            <a:gd name="adj2" fmla="val 299029"/>
            <a:gd name="adj3" fmla="val 2543535"/>
            <a:gd name="adj4" fmla="val 15803528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A1530-6BF6-4225-BBEC-A829D7B9DB20}">
      <dsp:nvSpPr>
        <dsp:cNvPr id="0" name=""/>
        <dsp:cNvSpPr/>
      </dsp:nvSpPr>
      <dsp:spPr>
        <a:xfrm>
          <a:off x="1505910" y="1363044"/>
          <a:ext cx="2923242" cy="29232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BCD8-D3A0-469A-97F7-A99F444B5C71}">
      <dsp:nvSpPr>
        <dsp:cNvPr id="0" name=""/>
        <dsp:cNvSpPr/>
      </dsp:nvSpPr>
      <dsp:spPr>
        <a:xfrm rot="964157">
          <a:off x="3045808" y="-245438"/>
          <a:ext cx="3151844" cy="31518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AFE9D-B01A-44B4-A0E4-10A2C7470491}">
      <dsp:nvSpPr>
        <dsp:cNvPr id="0" name=""/>
        <dsp:cNvSpPr/>
      </dsp:nvSpPr>
      <dsp:spPr>
        <a:xfrm>
          <a:off x="2500332" y="92510"/>
          <a:ext cx="3419970" cy="3479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1D472A-46DD-44FE-9F67-7E64B7262DBC}">
      <dsp:nvSpPr>
        <dsp:cNvPr id="0" name=""/>
        <dsp:cNvSpPr/>
      </dsp:nvSpPr>
      <dsp:spPr>
        <a:xfrm>
          <a:off x="2928956" y="787097"/>
          <a:ext cx="2589618" cy="149891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</a:rPr>
            <a:t>Иллюстративная часть</a:t>
          </a:r>
          <a:endParaRPr lang="ru-RU" sz="2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928956" y="787097"/>
        <a:ext cx="2589618" cy="1498916"/>
      </dsp:txXfrm>
    </dsp:sp>
    <dsp:sp modelId="{D3ECAE3B-F2F1-475D-9F86-E390D5A3A931}">
      <dsp:nvSpPr>
        <dsp:cNvPr id="0" name=""/>
        <dsp:cNvSpPr/>
      </dsp:nvSpPr>
      <dsp:spPr>
        <a:xfrm>
          <a:off x="4643464" y="1071577"/>
          <a:ext cx="3419970" cy="3479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92AA7E-152D-438D-B70B-FB0FA5F66DF7}">
      <dsp:nvSpPr>
        <dsp:cNvPr id="0" name=""/>
        <dsp:cNvSpPr/>
      </dsp:nvSpPr>
      <dsp:spPr>
        <a:xfrm>
          <a:off x="5643592" y="1785952"/>
          <a:ext cx="2321726" cy="16264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</a:rPr>
            <a:t>Тренажерная часть</a:t>
          </a:r>
          <a:endParaRPr lang="ru-RU" sz="2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43592" y="1785952"/>
        <a:ext cx="2321726" cy="1626484"/>
      </dsp:txXfrm>
    </dsp:sp>
    <dsp:sp modelId="{3623E60A-849E-4F96-83D4-520942435B45}">
      <dsp:nvSpPr>
        <dsp:cNvPr id="0" name=""/>
        <dsp:cNvSpPr/>
      </dsp:nvSpPr>
      <dsp:spPr>
        <a:xfrm>
          <a:off x="4152463" y="3092905"/>
          <a:ext cx="3419970" cy="3479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154027-307B-4760-BC0D-F73FEE9FED4A}">
      <dsp:nvSpPr>
        <dsp:cNvPr id="0" name=""/>
        <dsp:cNvSpPr/>
      </dsp:nvSpPr>
      <dsp:spPr>
        <a:xfrm>
          <a:off x="4893521" y="4286285"/>
          <a:ext cx="2321726" cy="16264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</a:rPr>
            <a:t>Контролирующая часть</a:t>
          </a:r>
          <a:endParaRPr lang="ru-RU" sz="2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93521" y="4286285"/>
        <a:ext cx="2321726" cy="1626484"/>
      </dsp:txXfrm>
    </dsp:sp>
    <dsp:sp modelId="{4DBDC1F2-3C59-4AE8-9483-F49A3614CAD4}">
      <dsp:nvSpPr>
        <dsp:cNvPr id="0" name=""/>
        <dsp:cNvSpPr/>
      </dsp:nvSpPr>
      <dsp:spPr>
        <a:xfrm>
          <a:off x="1354448" y="3031647"/>
          <a:ext cx="3419970" cy="3479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930A6-689C-4007-B7AA-6FE5CFE0D2F5}">
      <dsp:nvSpPr>
        <dsp:cNvPr id="0" name=""/>
        <dsp:cNvSpPr/>
      </dsp:nvSpPr>
      <dsp:spPr>
        <a:xfrm>
          <a:off x="1748158" y="4227423"/>
          <a:ext cx="2321726" cy="16264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</a:rPr>
            <a:t>Справочная часть</a:t>
          </a:r>
          <a:endParaRPr lang="ru-RU" sz="2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48158" y="4227423"/>
        <a:ext cx="2321726" cy="1626484"/>
      </dsp:txXfrm>
    </dsp:sp>
    <dsp:sp modelId="{DE49C51E-5037-4F51-A1E1-0B36AB05B2BA}">
      <dsp:nvSpPr>
        <dsp:cNvPr id="0" name=""/>
        <dsp:cNvSpPr/>
      </dsp:nvSpPr>
      <dsp:spPr>
        <a:xfrm>
          <a:off x="71448" y="1021191"/>
          <a:ext cx="3419970" cy="3479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B092C2-F5C8-4799-B2BE-D64BF483AE78}">
      <dsp:nvSpPr>
        <dsp:cNvPr id="0" name=""/>
        <dsp:cNvSpPr/>
      </dsp:nvSpPr>
      <dsp:spPr>
        <a:xfrm>
          <a:off x="428637" y="2016848"/>
          <a:ext cx="2321726" cy="16264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</a:rPr>
            <a:t>Концептуальная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accent2">
                  <a:lumMod val="50000"/>
                </a:schemeClr>
              </a:solidFill>
            </a:rPr>
            <a:t>часть</a:t>
          </a:r>
          <a:endParaRPr lang="ru-RU" sz="2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8637" y="2016848"/>
        <a:ext cx="2321726" cy="1626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0F49C-977D-46F6-ACD4-EECA910904AB}">
      <dsp:nvSpPr>
        <dsp:cNvPr id="0" name=""/>
        <dsp:cNvSpPr/>
      </dsp:nvSpPr>
      <dsp:spPr>
        <a:xfrm>
          <a:off x="-6645838" y="-1016290"/>
          <a:ext cx="7909853" cy="7909853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41C80-6803-41D1-89A1-3C9B607CB67B}">
      <dsp:nvSpPr>
        <dsp:cNvPr id="0" name=""/>
        <dsp:cNvSpPr/>
      </dsp:nvSpPr>
      <dsp:spPr>
        <a:xfrm>
          <a:off x="552095" y="235489"/>
          <a:ext cx="7934351" cy="9983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разнообразить формы представления информации на основе использования аудио-, видео- и графической информации, схем, чертежей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52095" y="235489"/>
        <a:ext cx="7934351" cy="998338"/>
      </dsp:txXfrm>
    </dsp:sp>
    <dsp:sp modelId="{A7AA9E2F-812E-425E-A9A2-2E230D14779B}">
      <dsp:nvSpPr>
        <dsp:cNvPr id="0" name=""/>
        <dsp:cNvSpPr/>
      </dsp:nvSpPr>
      <dsp:spPr>
        <a:xfrm>
          <a:off x="92786" y="275350"/>
          <a:ext cx="918617" cy="918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64564-C6B9-4074-AD36-3959ABC0A46D}">
      <dsp:nvSpPr>
        <dsp:cNvPr id="0" name=""/>
        <dsp:cNvSpPr/>
      </dsp:nvSpPr>
      <dsp:spPr>
        <a:xfrm>
          <a:off x="1078699" y="1367898"/>
          <a:ext cx="7407747" cy="93749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дифференцировать обучение, то есть разделить задания по уровню сложности и учитывать при этом индивидуальные особенности обучаемых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78699" y="1367898"/>
        <a:ext cx="7407747" cy="937497"/>
      </dsp:txXfrm>
    </dsp:sp>
    <dsp:sp modelId="{A2E9D9BE-3888-49B2-ADF0-45743766A714}">
      <dsp:nvSpPr>
        <dsp:cNvPr id="0" name=""/>
        <dsp:cNvSpPr/>
      </dsp:nvSpPr>
      <dsp:spPr>
        <a:xfrm>
          <a:off x="619390" y="1377338"/>
          <a:ext cx="918617" cy="918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B2EB-9301-4FBC-B9E6-6DCC3282D43A}">
      <dsp:nvSpPr>
        <dsp:cNvPr id="0" name=""/>
        <dsp:cNvSpPr/>
      </dsp:nvSpPr>
      <dsp:spPr>
        <a:xfrm>
          <a:off x="1240324" y="2428865"/>
          <a:ext cx="7246122" cy="10195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интенсифицировать самостоятельную работу обучающихся, усиливая деятельность самообучения, самоконтроля, самооценки обучаемого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40324" y="2428865"/>
        <a:ext cx="7246122" cy="1019540"/>
      </dsp:txXfrm>
    </dsp:sp>
    <dsp:sp modelId="{993F71A8-044B-4EE5-8377-D7EAAED5E843}">
      <dsp:nvSpPr>
        <dsp:cNvPr id="0" name=""/>
        <dsp:cNvSpPr/>
      </dsp:nvSpPr>
      <dsp:spPr>
        <a:xfrm>
          <a:off x="781015" y="2479327"/>
          <a:ext cx="918617" cy="918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C4431-7CDB-4619-A063-2556C6D0BEDC}">
      <dsp:nvSpPr>
        <dsp:cNvPr id="0" name=""/>
        <dsp:cNvSpPr/>
      </dsp:nvSpPr>
      <dsp:spPr>
        <a:xfrm>
          <a:off x="1078699" y="3561275"/>
          <a:ext cx="7407747" cy="95869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повысить мотивацию, интерес и познавательную активность за счёт разнообразия форм работы, использование различных форм представления информации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78699" y="3561275"/>
        <a:ext cx="7407747" cy="958698"/>
      </dsp:txXfrm>
    </dsp:sp>
    <dsp:sp modelId="{2FBE87F0-E76C-486E-8AB7-B425339665B3}">
      <dsp:nvSpPr>
        <dsp:cNvPr id="0" name=""/>
        <dsp:cNvSpPr/>
      </dsp:nvSpPr>
      <dsp:spPr>
        <a:xfrm>
          <a:off x="619390" y="3581315"/>
          <a:ext cx="918617" cy="918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6B653-1005-4A8B-8F2F-2FCE33F157F1}">
      <dsp:nvSpPr>
        <dsp:cNvPr id="0" name=""/>
        <dsp:cNvSpPr/>
      </dsp:nvSpPr>
      <dsp:spPr>
        <a:xfrm>
          <a:off x="552095" y="4775165"/>
          <a:ext cx="7934351" cy="7348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своевременной и объективной оценки результатов деятельности студентов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52095" y="4775165"/>
        <a:ext cx="7934351" cy="734894"/>
      </dsp:txXfrm>
    </dsp:sp>
    <dsp:sp modelId="{4B350FF7-4F03-4642-95AE-8856FCF02918}">
      <dsp:nvSpPr>
        <dsp:cNvPr id="0" name=""/>
        <dsp:cNvSpPr/>
      </dsp:nvSpPr>
      <dsp:spPr>
        <a:xfrm>
          <a:off x="92786" y="4683304"/>
          <a:ext cx="918617" cy="918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43AF1-1D44-4D66-A4EC-03B3E87258C8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BB8C0-7AEE-460A-94A6-819AD5A20B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4D756-74A7-4C52-9F64-F6BEFBC5D7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3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7E3F4E-BA87-4B52-8D52-B118E9E6184F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7281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3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7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9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0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8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5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0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4131-BBAB-48E9-8FF6-8A1185BF7DB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A878-FB6B-450C-93C7-1B8C03FC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001056" cy="2070562"/>
          </a:xfrm>
        </p:spPr>
        <p:txBody>
          <a:bodyPr>
            <a:normAutofit/>
          </a:bodyPr>
          <a:lstStyle/>
          <a:p>
            <a:r>
              <a:rPr lang="ru-RU" b="1" dirty="0"/>
              <a:t>Модели использования ЭУМК в организации учебной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6858000" cy="604664"/>
          </a:xfrm>
        </p:spPr>
        <p:txBody>
          <a:bodyPr>
            <a:normAutofit/>
          </a:bodyPr>
          <a:lstStyle/>
          <a:p>
            <a:r>
              <a:rPr lang="ru-RU" b="1" dirty="0" err="1"/>
              <a:t>Максимченко</a:t>
            </a:r>
            <a:r>
              <a:rPr lang="ru-RU" b="1" dirty="0"/>
              <a:t> Татьяна Викторовна, </a:t>
            </a:r>
            <a:r>
              <a:rPr lang="ru-RU" dirty="0"/>
              <a:t>начальник организационно-методического отдела</a:t>
            </a:r>
            <a:r>
              <a:rPr lang="ru-RU" b="1" dirty="0"/>
              <a:t> </a:t>
            </a:r>
            <a:r>
              <a:rPr lang="ru-RU" dirty="0"/>
              <a:t>ЦРПО АСОУ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Отличия ЭУМК  от  традиционных «бумажных»: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642918"/>
          <a:ext cx="9072594" cy="587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ru-RU" sz="18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интерактивностъ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адаптация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визуализация</a:t>
                      </a:r>
                      <a:endParaRPr lang="ru-RU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992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  ЭУМК   реагировать   на запросы студентов, создавая возможность диалога с обучающей системой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своевремен-ного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обнов-ления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учебно-методичес-кого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мате-риала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  включения   в   состав   ЭУМК ссылок на другие электронные источники информации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  ЭУМК   «</a:t>
                      </a:r>
                      <a:r>
                        <a:rPr kumimoji="0"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подстраи-ваться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  под индивидуальные   возможности   и   потребности   студента   за   счет предоставления   различных    траекторий    изучения    предметного материала,   различных  уровней   сложности  контролирующих   заданий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   использования    цветового оформления  материала,  включения  в  ЭУМК  анимации,  видео  и аудио фрагментов</a:t>
                      </a:r>
                      <a:endParaRPr lang="ru-RU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85828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ИСПОЛЬЗОВАНИЕ ЭУМК ПОЗВОЛЯЕТ:</a:t>
            </a: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9369928"/>
              </p:ext>
            </p:extLst>
          </p:nvPr>
        </p:nvGraphicFramePr>
        <p:xfrm>
          <a:off x="250201" y="980728"/>
          <a:ext cx="857027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86675" cy="1000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i="1" dirty="0" smtClean="0">
                <a:latin typeface="Times New Roman" pitchFamily="18" charset="0"/>
              </a:rPr>
              <a:t>Системное представление об образовательном процессе</a:t>
            </a:r>
            <a:r>
              <a:rPr lang="ru-RU" sz="2900" i="1" dirty="0" smtClean="0">
                <a:latin typeface="Arial" charset="0"/>
              </a:rPr>
              <a:t/>
            </a:r>
            <a:br>
              <a:rPr lang="ru-RU" sz="2900" i="1" dirty="0" smtClean="0">
                <a:latin typeface="Arial" charset="0"/>
              </a:rPr>
            </a:br>
            <a:r>
              <a:rPr lang="ru-RU" sz="1600" i="1" dirty="0" smtClean="0"/>
              <a:t>структурные компоненты образовательной системы, отражаемые в ЭУМК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071563"/>
            <a:ext cx="8572500" cy="5429250"/>
          </a:xfrm>
          <a:solidFill>
            <a:schemeClr val="bg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>    </a:t>
            </a:r>
            <a:r>
              <a:rPr lang="ru-RU" sz="2000" b="1" dirty="0" smtClean="0"/>
              <a:t>В условиях внедрения ТОП 50 структурные компоненты наполняются новым содержанием</a:t>
            </a:r>
            <a:endParaRPr lang="ru-RU" sz="2000" b="1" dirty="0"/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3286125" y="1285875"/>
            <a:ext cx="2286000" cy="1214438"/>
          </a:xfrm>
          <a:prstGeom prst="ellipse">
            <a:avLst/>
          </a:prstGeom>
          <a:solidFill>
            <a:srgbClr val="CC99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Цель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7250" y="2571750"/>
            <a:ext cx="2357438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Методы,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(как учить?)</a:t>
            </a:r>
          </a:p>
        </p:txBody>
      </p:sp>
      <p:sp>
        <p:nvSpPr>
          <p:cNvPr id="6" name="Овал 5"/>
          <p:cNvSpPr/>
          <p:nvPr/>
        </p:nvSpPr>
        <p:spPr>
          <a:xfrm>
            <a:off x="5929313" y="2571750"/>
            <a:ext cx="2286000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Содержание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0000"/>
                </a:solidFill>
              </a:rPr>
              <a:t>(чему учить?)</a:t>
            </a:r>
          </a:p>
        </p:txBody>
      </p:sp>
      <p:sp>
        <p:nvSpPr>
          <p:cNvPr id="8" name="Овал 7"/>
          <p:cNvSpPr/>
          <p:nvPr/>
        </p:nvSpPr>
        <p:spPr>
          <a:xfrm>
            <a:off x="785813" y="4429125"/>
            <a:ext cx="2643187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Средства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63" y="4429125"/>
            <a:ext cx="2428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Формы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3500438" y="3214688"/>
            <a:ext cx="2357437" cy="164306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3286125" y="3214688"/>
            <a:ext cx="2571750" cy="158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286125" y="3214688"/>
            <a:ext cx="2286000" cy="164306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6200000" flipV="1">
            <a:off x="3929063" y="3214687"/>
            <a:ext cx="2286000" cy="100012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2893219" y="3178969"/>
            <a:ext cx="2286000" cy="10715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 flipV="1">
            <a:off x="3286125" y="2571750"/>
            <a:ext cx="1285875" cy="64293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572000" y="2571750"/>
            <a:ext cx="1285875" cy="64293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4893469" y="3893344"/>
            <a:ext cx="1643062" cy="2857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>
            <a:off x="3500438" y="4857750"/>
            <a:ext cx="2071687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6200000" flipV="1">
            <a:off x="2571751" y="3929062"/>
            <a:ext cx="1643062" cy="2143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Традиционное обучение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6169" y="2708920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З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708920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9579" y="2708920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843808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76056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t="37540" r="47922" b="37635"/>
          <a:stretch/>
        </p:blipFill>
        <p:spPr>
          <a:xfrm>
            <a:off x="5107333" y="4725144"/>
            <a:ext cx="3876203" cy="1816011"/>
          </a:xfrm>
        </p:spPr>
      </p:pic>
    </p:spTree>
    <p:extLst>
      <p:ext uri="{BB962C8B-B14F-4D97-AF65-F5344CB8AC3E}">
        <p14:creationId xmlns:p14="http://schemas.microsoft.com/office/powerpoint/2010/main" val="312728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05273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Новые требования к учебному процессу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21072"/>
              </p:ext>
            </p:extLst>
          </p:nvPr>
        </p:nvGraphicFramePr>
        <p:xfrm>
          <a:off x="0" y="1504694"/>
          <a:ext cx="9144000" cy="51998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87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Параметры анализа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Традиционное обучение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Современное обучение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с использованием ЭУМК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1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Роль педагога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Ретрансляция знаний. Обеспечение дисциплины. Контроль результатов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Конструирование учебной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ситуации. Поддержка активности и самостоятельности студентов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3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Роль студента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Объект обучения. Восприятие информации и ее воспроизведение. Низкая активность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Субъект обучения. Ответственность за результат. Осмысление и применение информации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1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Оценка (обратная связь)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Констатирующее оценивание. Итоговый контроль педагога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Формирующее оценивание. Самоконтроль. Немедленная обратная связь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1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Ведущие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методы обучения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Преобладание объяснительно-иллюстративного метода и фронтальной работы с классом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Преобладают активные методы и различные формы работы в группах, парах, индивидуально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3" descr="F:\педагогика\человечки\196445-y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509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5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Построение учебного процесса с использованием ЭУМК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52736"/>
          <a:ext cx="9144000" cy="526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67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Входной контроль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Актуализация знаний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заданий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интерактивных тренажеров и тестов.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ФР: индивидуальная, работа в парах,  фронтальная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1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Мотивация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Формулировка общей дидактической цели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создания положительной мотивации к УД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информационных объектов.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Демонстрация анимации или видеофрагмента,  постановка ключевого вопроса, выдвижение гипотезы и т. д.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ФР: фронтальная, групповая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1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учебной деятельности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 информационных и практических объектов. Работа по материалам основного и дополнительного содержания.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ФР: индивидуальная, в группах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72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заданий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интерактивных тренажеров и тестов.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работы: фронтальная, индивидуальная, в группах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6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3676"/>
            <a:ext cx="8373616" cy="5894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Использование ЭУМК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154017"/>
              </p:ext>
            </p:extLst>
          </p:nvPr>
        </p:nvGraphicFramePr>
        <p:xfrm>
          <a:off x="179512" y="668059"/>
          <a:ext cx="8964488" cy="601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98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Материально-техническое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Применение ЭФ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1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Компьютер, проектор,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интерактивная доска в классе.  ЭУМК только у педагога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</a:rPr>
                        <a:t>Фронтальная</a:t>
                      </a:r>
                      <a:r>
                        <a:rPr lang="ru-RU" sz="2200" dirty="0" smtClean="0"/>
                        <a:t> работа на учебном занятии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Домашние компьютеры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учащихся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домашнего задания,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тренажерами, опережающие задания. </a:t>
                      </a: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«Перевернутый класс»</a:t>
                      </a:r>
                      <a:endParaRPr lang="ru-RU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1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Мобильный или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компьютерный класс.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устройство на несколько студентов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парах и группах, работа с тренажерами, метод кейсов, мини-исследования, виртуальные лаборатории и практикумы. </a:t>
                      </a: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«Смена рабочих зон»</a:t>
                      </a:r>
                      <a:endParaRPr lang="ru-RU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9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электронные устройства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каждого студента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Применимы любые модели применения ЭУМК. Использование инструментов и приложений электронного  устройства.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«1 ученик — 1 компьютер»</a:t>
                      </a:r>
                      <a:endParaRPr lang="ru-RU" sz="2200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491880" y="668059"/>
            <a:ext cx="0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>
            <a:off x="3131840" y="177281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292494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73946" y="3884733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131840" y="5181829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5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Интерактивная доска: эффективна при объяснении педагогам нового материала, организации работы студентов с контрольно-измерительными материалами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На основе использования интерактивной схемы или слайд-шоу учащиеся могут построить устный ответ.</a:t>
            </a:r>
          </a:p>
          <a:p>
            <a:r>
              <a:rPr lang="ru-RU" dirty="0" smtClean="0"/>
              <a:t>Возможно выполнение тренировочных и практических заданий с последующим обсуждением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39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«Перевернутый класс» (</a:t>
            </a:r>
            <a:r>
              <a:rPr lang="ru-RU" dirty="0" err="1" smtClean="0"/>
              <a:t>flipped</a:t>
            </a:r>
            <a:r>
              <a:rPr lang="ru-RU" dirty="0" smtClean="0"/>
              <a:t> </a:t>
            </a:r>
            <a:r>
              <a:rPr lang="ru-RU" dirty="0" err="1" smtClean="0"/>
              <a:t>classroom</a:t>
            </a:r>
            <a:r>
              <a:rPr lang="ru-RU" dirty="0" smtClean="0"/>
              <a:t>) —образовательная модель, в которой учебная деятельность  на уроке (изучение нового материала) и дома (отработка умений и навыков) представлены наоборот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6565423" cy="3637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5981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dirty="0"/>
              <a:t>http://docslide.net/education/-49885a4b47959e7258b4712.html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4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499" t="24497" r="16589" b="19818"/>
          <a:stretch>
            <a:fillRect/>
          </a:stretch>
        </p:blipFill>
        <p:spPr bwMode="auto">
          <a:xfrm>
            <a:off x="0" y="0"/>
            <a:ext cx="9144000" cy="682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/>
              <a:t>Методические рекомендации по реализации ФГОС по ТОП 50 (письмо Министерства образования и науки </a:t>
            </a:r>
            <a:br>
              <a:rPr lang="ru-RU" sz="2400" b="1" dirty="0"/>
            </a:br>
            <a:r>
              <a:rPr lang="ru-RU" sz="2400" b="1" dirty="0"/>
              <a:t>РФ № 06-156 от 20.02.2017г.)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400" dirty="0"/>
              <a:t>При реализации образовательной программы СПО по ТОП-50 допускается </a:t>
            </a:r>
            <a:r>
              <a:rPr lang="ru-RU" altLang="ru-RU" sz="2400" b="1" dirty="0">
                <a:solidFill>
                  <a:srgbClr val="C00000"/>
                </a:solidFill>
              </a:rPr>
              <a:t>применение электронного обучения и дистанционных образовательных технологий </a:t>
            </a:r>
            <a:r>
              <a:rPr lang="ru-RU" altLang="ru-RU" sz="2400" dirty="0"/>
              <a:t>в соответствии с </a:t>
            </a:r>
            <a:r>
              <a:rPr lang="ru-RU" altLang="ru-RU" sz="2400" b="1" dirty="0"/>
              <a:t>требованиями:</a:t>
            </a:r>
            <a:r>
              <a:rPr lang="ru-RU" altLang="ru-RU" sz="2400" dirty="0"/>
              <a:t> </a:t>
            </a:r>
          </a:p>
          <a:p>
            <a:pPr>
              <a:defRPr/>
            </a:pPr>
            <a:r>
              <a:rPr lang="ru-RU" altLang="ru-RU" sz="2400" dirty="0"/>
              <a:t>статьи 16 ФЗ об образовании и </a:t>
            </a:r>
          </a:p>
          <a:p>
            <a:pPr>
              <a:defRPr/>
            </a:pPr>
            <a:r>
              <a:rPr lang="ru-RU" altLang="ru-RU" sz="2400" dirty="0"/>
              <a:t>Порядком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утвержденным приказом Министерства образования и науки Российской Федерации от 9 января 2014 г. № </a:t>
            </a:r>
            <a:r>
              <a:rPr lang="ru-RU" altLang="ru-RU" sz="2400" dirty="0" smtClean="0"/>
              <a:t>2 (</a:t>
            </a:r>
            <a:r>
              <a:rPr lang="ru-RU" alt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утратил силу</a:t>
            </a:r>
            <a:r>
              <a:rPr lang="ru-RU" altLang="ru-RU" sz="2400" dirty="0" smtClean="0"/>
              <a:t>). </a:t>
            </a:r>
          </a:p>
          <a:p>
            <a:pPr>
              <a:defRPr/>
            </a:pPr>
            <a:endParaRPr lang="ru-RU" altLang="ru-RU" sz="2400" dirty="0"/>
          </a:p>
          <a:p>
            <a:pPr>
              <a:defRPr/>
            </a:pPr>
            <a:r>
              <a:rPr lang="ru-RU" dirty="0"/>
              <a:t>Приказ Министерства образования и науки РФ от 23 августа 2017 г. N 816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>"Об утверждении Порядка применения организациями, осуществляющими </a:t>
            </a:r>
            <a:r>
              <a:rPr lang="ru-RU" dirty="0" smtClean="0"/>
              <a:t>образовательную деятельность</a:t>
            </a:r>
            <a:r>
              <a:rPr lang="ru-RU" dirty="0"/>
              <a:t>, электронного обучения, дистанционных образовательных технологий при реализации образовательных программ"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928204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2474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Варианты организации образовательного процесса  в модели «смена рабочих зон»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3403"/>
            <a:ext cx="7152795" cy="53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4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Нормативы </a:t>
            </a:r>
            <a:r>
              <a:rPr lang="ru-RU" dirty="0" err="1" smtClean="0"/>
              <a:t>СанПиН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317" t="29270" r="24226" b="7090"/>
          <a:stretch>
            <a:fillRect/>
          </a:stretch>
        </p:blipFill>
        <p:spPr bwMode="auto">
          <a:xfrm>
            <a:off x="165110" y="1124744"/>
            <a:ext cx="8799378" cy="560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2348880"/>
            <a:ext cx="3240360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005064"/>
            <a:ext cx="3240360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661248"/>
            <a:ext cx="3240360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Когда ЭО можно считать эффективным?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8964488" cy="558924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Экономится (повышается рациональность использования) время педагога (время на творчество!)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Формируются навыки работы с современными источниками информации, инструментами ее создания  и передачи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Активизируется учебная деятельность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Осуществляется самоконтроль, самопроверка, моментальная обратная связь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Обеспечивается вариативность и индивидуализация образования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Повышается доступность учебной информации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434" y="2710543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tat</a:t>
            </a:r>
            <a:r>
              <a:rPr lang="ru-RU" dirty="0" smtClean="0"/>
              <a:t>-</a:t>
            </a:r>
            <a:r>
              <a:rPr lang="en-US" dirty="0" smtClean="0"/>
              <a:t>maksimchen@yandex.ru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9"/>
            <a:ext cx="5267449" cy="3263504"/>
          </a:xfrm>
        </p:spPr>
        <p:txBody>
          <a:bodyPr/>
          <a:lstStyle/>
          <a:p>
            <a:r>
              <a:rPr lang="ru-RU" dirty="0" err="1" smtClean="0"/>
              <a:t>Кондакова</a:t>
            </a:r>
            <a:r>
              <a:rPr lang="ru-RU" dirty="0" smtClean="0"/>
              <a:t> А.М.</a:t>
            </a:r>
            <a:endParaRPr lang="ru-RU" dirty="0"/>
          </a:p>
          <a:p>
            <a:r>
              <a:rPr lang="ru-RU" dirty="0" err="1" smtClean="0"/>
              <a:t>Можаевой</a:t>
            </a:r>
            <a:r>
              <a:rPr lang="ru-RU" dirty="0" smtClean="0"/>
              <a:t> Г.</a:t>
            </a:r>
          </a:p>
          <a:p>
            <a:r>
              <a:rPr lang="ru-RU" dirty="0" smtClean="0"/>
              <a:t>Квашнина А.</a:t>
            </a:r>
          </a:p>
          <a:p>
            <a:r>
              <a:rPr lang="ru-RU" dirty="0" smtClean="0"/>
              <a:t>Василия Бурова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7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1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РЕАЛИЗАЦИИ ПРОЕКТА </a:t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«СОВРЕМЕННАЯ ЦИФРОВАЯ ОБРАЗОВАТЕЛЬНАЯ СРЕДА В РОССИЙСКОЙ ФЕДЕРАЦИИ»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4944374"/>
              </p:ext>
            </p:extLst>
          </p:nvPr>
        </p:nvGraphicFramePr>
        <p:xfrm>
          <a:off x="107504" y="1305524"/>
          <a:ext cx="8856984" cy="538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2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24" y="4077072"/>
            <a:ext cx="4942876" cy="2780928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7029" y="0"/>
            <a:ext cx="4346971" cy="1547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chemeClr val="tx1"/>
                </a:solidFill>
              </a:rPr>
              <a:t>СРАВНИМ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10460" t="4851" r="51652" b="53150"/>
          <a:stretch/>
        </p:blipFill>
        <p:spPr bwMode="auto">
          <a:xfrm>
            <a:off x="2555776" y="2495473"/>
            <a:ext cx="4104456" cy="278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Laurentius_de_Voltolina_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" y="0"/>
            <a:ext cx="4287375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модели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организации учебного процесса </a:t>
            </a:r>
          </a:p>
        </p:txBody>
      </p:sp>
      <p:pic>
        <p:nvPicPr>
          <p:cNvPr id="399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1"/>
          <a:stretch>
            <a:fillRect/>
          </a:stretch>
        </p:blipFill>
        <p:spPr>
          <a:xfrm>
            <a:off x="5273676" y="2890838"/>
            <a:ext cx="2563813" cy="1782762"/>
          </a:xfrm>
        </p:spPr>
      </p:pic>
      <p:grpSp>
        <p:nvGrpSpPr>
          <p:cNvPr id="39940" name="Группа 7"/>
          <p:cNvGrpSpPr>
            <a:grpSpLocks/>
          </p:cNvGrpSpPr>
          <p:nvPr/>
        </p:nvGrpSpPr>
        <p:grpSpPr bwMode="auto">
          <a:xfrm>
            <a:off x="1257301" y="2862263"/>
            <a:ext cx="3821113" cy="1808162"/>
            <a:chOff x="153011" y="2672916"/>
            <a:chExt cx="5093562" cy="2412268"/>
          </a:xfrm>
        </p:grpSpPr>
        <p:sp>
          <p:nvSpPr>
            <p:cNvPr id="5" name="Овал 4"/>
            <p:cNvSpPr/>
            <p:nvPr/>
          </p:nvSpPr>
          <p:spPr>
            <a:xfrm>
              <a:off x="153011" y="2708919"/>
              <a:ext cx="2329876" cy="23762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Традиционное обучение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2916697" y="2672916"/>
              <a:ext cx="2329876" cy="237626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50" dirty="0"/>
                <a:t>Электронное обучение </a:t>
              </a:r>
              <a:r>
                <a:rPr lang="ru-RU" sz="1050" dirty="0"/>
                <a:t>(индивидуальное и совместное)</a:t>
              </a:r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2410939" y="3356992"/>
              <a:ext cx="1009401" cy="86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600" i="1" dirty="0">
                  <a:solidFill>
                    <a:schemeClr val="accent2">
                      <a:lumMod val="50000"/>
                    </a:schemeClr>
                  </a:solidFill>
                </a:rPr>
                <a:t>+</a:t>
              </a:r>
            </a:p>
          </p:txBody>
        </p:sp>
      </p:grp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257301" y="5103814"/>
            <a:ext cx="6500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Смешанное обучение</a:t>
            </a:r>
            <a:r>
              <a:rPr lang="ru-RU" dirty="0"/>
              <a:t> (англ. </a:t>
            </a:r>
            <a:r>
              <a:rPr lang="ru-RU" dirty="0" err="1"/>
              <a:t>blended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) - эффективная комбинация методов очного и электронного обучения.</a:t>
            </a:r>
            <a:endParaRPr lang="ru-RU" sz="165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875" y="1255193"/>
            <a:ext cx="28083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7331" y="1255193"/>
            <a:ext cx="28083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СТУДЕНТ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65575" y="1543250"/>
            <a:ext cx="1008063" cy="2159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965575" y="1759150"/>
            <a:ext cx="1008063" cy="2159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66786" y="2431977"/>
            <a:ext cx="7129463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5656" y="2621483"/>
            <a:ext cx="6408712" cy="7465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862586"/>
            <a:ext cx="316835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ИНТЕРАКТИВНОЕ СРЕДСТВО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229200"/>
            <a:ext cx="6408712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СТУДЕНТ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124075" y="3368675"/>
            <a:ext cx="287338" cy="186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019925" y="3368675"/>
            <a:ext cx="288925" cy="1860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35488" y="3432175"/>
            <a:ext cx="239712" cy="52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535613" y="4819650"/>
            <a:ext cx="250825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3924300" y="4819650"/>
            <a:ext cx="252413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973638" y="3411538"/>
            <a:ext cx="252412" cy="493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33875" y="4799013"/>
            <a:ext cx="238125" cy="52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932488" y="4819650"/>
            <a:ext cx="238125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1487" y="93201"/>
            <a:ext cx="6984776" cy="7920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9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4010" y="29489"/>
            <a:ext cx="9144000" cy="16713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/>
              <a:t>ГОСТ Р 55751-2013 Информационно-коммуникационные технологии в образовании. Электронные учебно-методические комплексы. Требования и характеристики</a:t>
            </a:r>
            <a:endParaRPr lang="ru-RU" altLang="ru-RU" sz="3200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3204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</a:rPr>
              <a:t>лектронный </a:t>
            </a:r>
            <a:r>
              <a:rPr lang="ru-RU" sz="2800" b="1" dirty="0">
                <a:solidFill>
                  <a:srgbClr val="FF0000"/>
                </a:solidFill>
              </a:rPr>
              <a:t>учебно-методический комплекс</a:t>
            </a:r>
            <a:r>
              <a:rPr lang="ru-RU" sz="2800" dirty="0">
                <a:solidFill>
                  <a:srgbClr val="FF0000"/>
                </a:solidFill>
              </a:rPr>
              <a:t> (ЭУМК):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smtClean="0"/>
              <a:t>Структурированная </a:t>
            </a:r>
            <a:r>
              <a:rPr lang="ru-RU" sz="2800" dirty="0"/>
              <a:t>совокупность электронной учебно-методической документации, электронных образовательных ресурсов, средств обучения и контроля знаний, содержащих взаимосвязанный контент и предназначенных для совместного применения в целях </a:t>
            </a:r>
            <a:r>
              <a:rPr lang="ru-RU" sz="2800" b="1" dirty="0"/>
              <a:t>эффективного изучения обучающимися учебных предметов, курсов, дисциплин и их компонентов.</a:t>
            </a: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0741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501121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210901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Электронные учебно-методические комплексы позволяют объединять разнообразные учебные средства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42876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3214678" y="2357430"/>
            <a:ext cx="2428892" cy="247109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ru-RU" sz="4000" dirty="0" smtClean="0"/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ЭУМК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864</Words>
  <Application>Microsoft Office PowerPoint</Application>
  <PresentationFormat>Экран (4:3)</PresentationFormat>
  <Paragraphs>160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Модели использования ЭУМК в организации учебной деятельности</vt:lpstr>
      <vt:lpstr>Методические рекомендации по реализации ФГОС по ТОП 50 (письмо Министерства образования и науки  РФ № 06-156 от 20.02.2017г.) </vt:lpstr>
      <vt:lpstr>Презентация PowerPoint</vt:lpstr>
      <vt:lpstr>Презентация PowerPoint</vt:lpstr>
      <vt:lpstr>модели организации учебного процесса </vt:lpstr>
      <vt:lpstr>Презентация PowerPoint</vt:lpstr>
      <vt:lpstr>ГОСТ Р 55751-2013 Информационно-коммуникационные технологии в образовании. Электронные учебно-методические комплексы. Требования и характеристики</vt:lpstr>
      <vt:lpstr>Презентация PowerPoint</vt:lpstr>
      <vt:lpstr>Презентация PowerPoint</vt:lpstr>
      <vt:lpstr>Отличия ЭУМК  от  традиционных «бумажных»:</vt:lpstr>
      <vt:lpstr>ИСПОЛЬЗОВАНИЕ ЭУМК ПОЗВОЛЯЕТ:</vt:lpstr>
      <vt:lpstr>Системное представление об образовательном процессе структурные компоненты образовательной системы, отражаемые в ЭУМК</vt:lpstr>
      <vt:lpstr>Традиционное обучение</vt:lpstr>
      <vt:lpstr>Новые требования к учебному процессу</vt:lpstr>
      <vt:lpstr>Построение учебного процесса с использованием ЭУМК</vt:lpstr>
      <vt:lpstr>Использование ЭУМК</vt:lpstr>
      <vt:lpstr>Интерактивная доска: эффективна при объяснении педагогам нового материала, организации работы студентов с контрольно-измерительными материалами</vt:lpstr>
      <vt:lpstr>Презентация PowerPoint</vt:lpstr>
      <vt:lpstr>Презентация PowerPoint</vt:lpstr>
      <vt:lpstr>Варианты организации образовательного процесса  в модели «смена рабочих зон» </vt:lpstr>
      <vt:lpstr>Нормативы СанПиН</vt:lpstr>
      <vt:lpstr>Когда ЭО можно считать эффективным?</vt:lpstr>
      <vt:lpstr>Спасибо за внимание!  tat-maksimchen@yandex.ru</vt:lpstr>
      <vt:lpstr>Использованы материалы: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учебно-методический комплекс как компонент информационно-образовательной среды колледжа</dc:title>
  <dc:creator>Елена</dc:creator>
  <cp:lastModifiedBy>Windows User</cp:lastModifiedBy>
  <cp:revision>37</cp:revision>
  <dcterms:created xsi:type="dcterms:W3CDTF">2013-10-10T15:55:01Z</dcterms:created>
  <dcterms:modified xsi:type="dcterms:W3CDTF">2018-12-20T07:54:06Z</dcterms:modified>
</cp:coreProperties>
</file>