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направления развития цифровой образовательной среды в системе среднего профессионального образования Московской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pPr algn="r"/>
            <a:r>
              <a:rPr lang="ru-RU" dirty="0" smtClean="0"/>
              <a:t>Ковалев Д.С.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67744" y="6088360"/>
            <a:ext cx="5040560" cy="76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20.12.2018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26846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mitry\Desktop\Ход реализ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86777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3960" t="15750" r="2319" b="45860"/>
          <a:stretch>
            <a:fillRect/>
          </a:stretch>
        </p:blipFill>
        <p:spPr bwMode="auto">
          <a:xfrm>
            <a:off x="611560" y="980728"/>
            <a:ext cx="7632849" cy="188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3789040"/>
            <a:ext cx="309634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Электронное обучение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789040"/>
            <a:ext cx="309634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Онлайн-обучение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>
            <a:stCxn id="18434" idx="2"/>
            <a:endCxn id="5" idx="0"/>
          </p:cNvCxnSpPr>
          <p:nvPr/>
        </p:nvCxnSpPr>
        <p:spPr>
          <a:xfrm flipH="1">
            <a:off x="2375756" y="2864786"/>
            <a:ext cx="2052229" cy="92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8434" idx="2"/>
            <a:endCxn id="6" idx="0"/>
          </p:cNvCxnSpPr>
          <p:nvPr/>
        </p:nvCxnSpPr>
        <p:spPr>
          <a:xfrm>
            <a:off x="4427985" y="2864786"/>
            <a:ext cx="1908211" cy="92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mitry\Desktop\Направ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266"/>
            <a:ext cx="8426831" cy="6535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¡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Ключевые направления развития цифровой образовательной среды в системе среднего профессионального образования Московской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направления развития цифровой образовательной среды в системе среднего профессионального образования Московской области</dc:title>
  <dc:creator>Надежда Ковалева</dc:creator>
  <cp:lastModifiedBy>dmitry-and-c@yandex.ru</cp:lastModifiedBy>
  <cp:revision>15</cp:revision>
  <dcterms:created xsi:type="dcterms:W3CDTF">2018-12-19T16:17:01Z</dcterms:created>
  <dcterms:modified xsi:type="dcterms:W3CDTF">2018-12-20T05:16:00Z</dcterms:modified>
</cp:coreProperties>
</file>